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7" r:id="rId1"/>
  </p:sldMasterIdLst>
  <p:notesMasterIdLst>
    <p:notesMasterId r:id="rId4"/>
  </p:notesMasterIdLst>
  <p:sldIdLst>
    <p:sldId id="1113" r:id="rId2"/>
    <p:sldId id="111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DBFF"/>
    <a:srgbClr val="FEBF00"/>
    <a:srgbClr val="76E3FF"/>
    <a:srgbClr val="EF56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3689" autoAdjust="0"/>
  </p:normalViewPr>
  <p:slideViewPr>
    <p:cSldViewPr snapToGrid="0" snapToObjects="1">
      <p:cViewPr varScale="1">
        <p:scale>
          <a:sx n="69" d="100"/>
          <a:sy n="69" d="100"/>
        </p:scale>
        <p:origin x="512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F273E-CDC5-364D-9850-E59E00959D6E}" type="datetimeFigureOut">
              <a:rPr lang="en-VN" smtClean="0"/>
              <a:t>06/07/2026</a:t>
            </a:fld>
            <a:endParaRPr lang="en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9252A-8000-A148-B17E-F6B33AAE09ED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49084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0949E-E02E-249B-67CE-AE8CB0C20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DDA5BF-0695-B8B9-1680-D5ED9FD9C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D6B2B-9322-4596-334A-38375CD79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23CF3-6DF8-499C-5C84-9F037C242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04036-8B4C-D3C1-EBD3-0E67B2914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4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066F8-E287-03FC-4C28-99040B8E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96150-CB4A-C0FF-CF00-B8C068838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BEC5E-9D11-E552-9243-CE4CDF7FF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BA638-C184-99ED-2726-4A0EB3C33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0F347-2A04-0994-0042-3B0506A18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8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256A41-035E-1FE7-686C-331C374F8D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46720-7E87-7C0D-31FC-4018FF912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A937F-FA62-5220-52E6-BB0E717D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9F903-6480-CDD7-1EB1-C4FE61E25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18BC-9617-5EFC-2267-690C423EC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50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55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127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669887E1-D127-B04C-9869-25114509C3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21238797">
            <a:off x="1002578" y="1206629"/>
            <a:ext cx="3137051" cy="4098688"/>
          </a:xfrm>
          <a:prstGeom prst="roundRect">
            <a:avLst>
              <a:gd name="adj" fmla="val 7865"/>
            </a:avLst>
          </a:prstGeom>
        </p:spPr>
        <p:txBody>
          <a:bodyPr/>
          <a:lstStyle/>
          <a:p>
            <a:endParaRPr lang="en-VN" dirty="0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0EC0D698-02EF-4D4F-B152-00B1694E71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984085">
            <a:off x="3527902" y="2607533"/>
            <a:ext cx="2590365" cy="3404316"/>
          </a:xfrm>
          <a:prstGeom prst="roundRect">
            <a:avLst>
              <a:gd name="adj" fmla="val 7865"/>
            </a:avLst>
          </a:prstGeom>
        </p:spPr>
        <p:txBody>
          <a:bodyPr/>
          <a:lstStyle/>
          <a:p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1813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6826A699-36EE-784C-9C2A-301C7B5AEA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 rot="749688">
            <a:off x="1441611" y="2034870"/>
            <a:ext cx="3137051" cy="2311751"/>
          </a:xfrm>
          <a:prstGeom prst="roundRect">
            <a:avLst>
              <a:gd name="adj" fmla="val 7865"/>
            </a:avLst>
          </a:prstGeom>
        </p:spPr>
        <p:txBody>
          <a:bodyPr/>
          <a:lstStyle/>
          <a:p>
            <a:endParaRPr lang="en-VN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61DC3512-749B-694D-883D-D1822BD0AC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20852858">
            <a:off x="7693307" y="2033921"/>
            <a:ext cx="3137051" cy="2311751"/>
          </a:xfrm>
          <a:prstGeom prst="roundRect">
            <a:avLst>
              <a:gd name="adj" fmla="val 7865"/>
            </a:avLst>
          </a:prstGeom>
        </p:spPr>
        <p:txBody>
          <a:bodyPr/>
          <a:lstStyle/>
          <a:p>
            <a:endParaRPr lang="en-VN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260D5C30-58DC-894F-85C0-B3C362C1358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66491" y="2033920"/>
            <a:ext cx="3283752" cy="2311751"/>
          </a:xfrm>
          <a:prstGeom prst="roundRect">
            <a:avLst>
              <a:gd name="adj" fmla="val 7865"/>
            </a:avLst>
          </a:prstGeom>
        </p:spPr>
        <p:txBody>
          <a:bodyPr/>
          <a:lstStyle/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985423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DA1E0B-09C1-4B92-B8C4-CD02D3CAA4FB}"/>
              </a:ext>
            </a:extLst>
          </p:cNvPr>
          <p:cNvSpPr txBox="1"/>
          <p:nvPr userDrawn="1"/>
        </p:nvSpPr>
        <p:spPr>
          <a:xfrm>
            <a:off x="369651" y="5797006"/>
            <a:ext cx="1549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260E2A6B-A809-4840-BF14-8648BC0BDF87}" type="slidenum">
              <a:rPr lang="id-ID" sz="5400" b="0" i="0" strike="noStrike" spc="0" smtClean="0">
                <a:ln>
                  <a:noFill/>
                </a:ln>
                <a:solidFill>
                  <a:schemeClr val="tx2">
                    <a:lumMod val="50000"/>
                    <a:alpha val="80000"/>
                  </a:schemeClr>
                </a:solidFill>
                <a:latin typeface="Montserrat" pitchFamily="2" charset="77"/>
                <a:ea typeface="Open Sans Light" panose="020B0306030504020204" pitchFamily="34" charset="0"/>
                <a:cs typeface="Baloo Bhai" panose="03080902040302020200" pitchFamily="66" charset="0"/>
              </a:rPr>
              <a:pPr algn="l"/>
              <a:t>‹#›</a:t>
            </a:fld>
            <a:endParaRPr lang="id-ID" sz="5400" b="0" i="0" strike="noStrike" spc="0" dirty="0">
              <a:ln>
                <a:noFill/>
              </a:ln>
              <a:solidFill>
                <a:schemeClr val="tx2">
                  <a:lumMod val="50000"/>
                  <a:alpha val="80000"/>
                </a:schemeClr>
              </a:solidFill>
              <a:latin typeface="Montserrat" pitchFamily="2" charset="77"/>
              <a:ea typeface="Open Sans Light" panose="020B0306030504020204" pitchFamily="34" charset="0"/>
              <a:cs typeface="Baloo Bhai" panose="03080902040302020200" pitchFamily="66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2561B2-4B24-40F2-92F8-03C8A9A06B5C}"/>
              </a:ext>
            </a:extLst>
          </p:cNvPr>
          <p:cNvSpPr/>
          <p:nvPr userDrawn="1"/>
        </p:nvSpPr>
        <p:spPr>
          <a:xfrm>
            <a:off x="6927577" y="6213295"/>
            <a:ext cx="4894772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lnSpc>
                <a:spcPct val="130000"/>
              </a:lnSpc>
            </a:pPr>
            <a:r>
              <a:rPr lang="en-US" sz="1400" b="0" i="0" dirty="0">
                <a:solidFill>
                  <a:schemeClr val="tx2">
                    <a:lumMod val="50000"/>
                  </a:schemeClr>
                </a:solidFill>
                <a:latin typeface="Montserrat" pitchFamily="2" charset="77"/>
                <a:cs typeface="Jaldi" panose="020F0504030202060203" pitchFamily="34" charset="0"/>
              </a:rPr>
              <a:t>Copyright © 2020 Your Company Name</a:t>
            </a:r>
          </a:p>
        </p:txBody>
      </p:sp>
    </p:spTree>
    <p:extLst>
      <p:ext uri="{BB962C8B-B14F-4D97-AF65-F5344CB8AC3E}">
        <p14:creationId xmlns:p14="http://schemas.microsoft.com/office/powerpoint/2010/main" val="616046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278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4_Custom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8965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8567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B74E1-4889-AF87-3C78-8B872EAEA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67E5C-6E01-155E-69B8-C212D4A7A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E298F-6A1A-A6D4-32AF-D5337F6A2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78A70-A12D-33CE-4A29-AFF38FF6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0318D-E922-A444-430B-008C9DA6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9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5_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95255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0767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Custom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4411E0-5074-4D4B-909C-2414EFB99D59}"/>
              </a:ext>
            </a:extLst>
          </p:cNvPr>
          <p:cNvSpPr txBox="1"/>
          <p:nvPr userDrawn="1"/>
        </p:nvSpPr>
        <p:spPr>
          <a:xfrm>
            <a:off x="369651" y="5797006"/>
            <a:ext cx="1549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260E2A6B-A809-4840-BF14-8648BC0BDF87}" type="slidenum">
              <a:rPr lang="id-ID" sz="5400" b="0" i="0" strike="noStrike" spc="0" smtClean="0">
                <a:ln>
                  <a:noFill/>
                </a:ln>
                <a:solidFill>
                  <a:schemeClr val="tx2">
                    <a:lumMod val="50000"/>
                    <a:alpha val="10000"/>
                  </a:schemeClr>
                </a:solidFill>
                <a:latin typeface="Montserrat" pitchFamily="2" charset="77"/>
                <a:ea typeface="Open Sans Light" panose="020B0306030504020204" pitchFamily="34" charset="0"/>
                <a:cs typeface="Baloo Bhai" panose="03080902040302020200" pitchFamily="66" charset="0"/>
              </a:rPr>
              <a:pPr algn="l"/>
              <a:t>‹#›</a:t>
            </a:fld>
            <a:endParaRPr lang="id-ID" sz="5400" b="0" i="0" strike="noStrike" spc="0" dirty="0">
              <a:ln>
                <a:noFill/>
              </a:ln>
              <a:solidFill>
                <a:schemeClr val="tx2">
                  <a:lumMod val="50000"/>
                  <a:alpha val="10000"/>
                </a:schemeClr>
              </a:solidFill>
              <a:latin typeface="Montserrat" pitchFamily="2" charset="77"/>
              <a:ea typeface="Open Sans Light" panose="020B0306030504020204" pitchFamily="34" charset="0"/>
              <a:cs typeface="Baloo Bhai" panose="03080902040302020200" pitchFamily="66" charset="0"/>
            </a:endParaRP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0F6BB264-9342-4D53-85AF-63C7811574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13706" y="0"/>
            <a:ext cx="4319104" cy="5642750"/>
          </a:xfrm>
          <a:prstGeom prst="rect">
            <a:avLst/>
          </a:prstGeom>
          <a:effectLst>
            <a:outerShdw blurRad="139700" dist="114300" dir="19560000" algn="tl" rotWithShape="0">
              <a:prstClr val="black">
                <a:alpha val="11000"/>
              </a:prstClr>
            </a:outerShdw>
          </a:effectLst>
        </p:spPr>
        <p:txBody>
          <a:bodyPr anchor="ctr"/>
          <a:lstStyle>
            <a:lvl1pPr algn="ctr">
              <a:defRPr sz="1200" b="0" i="0">
                <a:latin typeface="Montserrat" pitchFamily="2" charset="77"/>
              </a:defRPr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5172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 nodePh="1">
                                  <p:stCondLst>
                                    <p:cond delay="75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028A5CA8-2739-4911-A681-5ECE6C5414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862293" y="702916"/>
            <a:ext cx="5404783" cy="3786702"/>
          </a:xfrm>
          <a:custGeom>
            <a:avLst/>
            <a:gdLst>
              <a:gd name="connsiteX0" fmla="*/ 1586503 w 3629437"/>
              <a:gd name="connsiteY0" fmla="*/ 0 h 2542858"/>
              <a:gd name="connsiteX1" fmla="*/ 2146170 w 3629437"/>
              <a:gd name="connsiteY1" fmla="*/ 286773 h 2542858"/>
              <a:gd name="connsiteX2" fmla="*/ 2146170 w 3629437"/>
              <a:gd name="connsiteY2" fmla="*/ 291400 h 2542858"/>
              <a:gd name="connsiteX3" fmla="*/ 2146170 w 3629437"/>
              <a:gd name="connsiteY3" fmla="*/ 296024 h 2542858"/>
              <a:gd name="connsiteX4" fmla="*/ 2160048 w 3629437"/>
              <a:gd name="connsiteY4" fmla="*/ 309902 h 2542858"/>
              <a:gd name="connsiteX5" fmla="*/ 2173922 w 3629437"/>
              <a:gd name="connsiteY5" fmla="*/ 305274 h 2542858"/>
              <a:gd name="connsiteX6" fmla="*/ 2345063 w 3629437"/>
              <a:gd name="connsiteY6" fmla="*/ 254398 h 2542858"/>
              <a:gd name="connsiteX7" fmla="*/ 3149876 w 3629437"/>
              <a:gd name="connsiteY7" fmla="*/ 420911 h 2542858"/>
              <a:gd name="connsiteX8" fmla="*/ 3607785 w 3629437"/>
              <a:gd name="connsiteY8" fmla="*/ 1100837 h 2542858"/>
              <a:gd name="connsiteX9" fmla="*/ 3598534 w 3629437"/>
              <a:gd name="connsiteY9" fmla="*/ 1558751 h 2542858"/>
              <a:gd name="connsiteX10" fmla="*/ 3598534 w 3629437"/>
              <a:gd name="connsiteY10" fmla="*/ 1544872 h 2542858"/>
              <a:gd name="connsiteX11" fmla="*/ 2530077 w 3629437"/>
              <a:gd name="connsiteY11" fmla="*/ 2530077 h 2542858"/>
              <a:gd name="connsiteX12" fmla="*/ 1850146 w 3629437"/>
              <a:gd name="connsiteY12" fmla="*/ 2284930 h 2542858"/>
              <a:gd name="connsiteX13" fmla="*/ 1729887 w 3629437"/>
              <a:gd name="connsiteY13" fmla="*/ 2197051 h 2542858"/>
              <a:gd name="connsiteX14" fmla="*/ 1600377 w 3629437"/>
              <a:gd name="connsiteY14" fmla="*/ 2289558 h 2542858"/>
              <a:gd name="connsiteX15" fmla="*/ 1581875 w 3629437"/>
              <a:gd name="connsiteY15" fmla="*/ 2308060 h 2542858"/>
              <a:gd name="connsiteX16" fmla="*/ 1147091 w 3629437"/>
              <a:gd name="connsiteY16" fmla="*/ 2525449 h 2542858"/>
              <a:gd name="connsiteX17" fmla="*/ 74006 w 3629437"/>
              <a:gd name="connsiteY17" fmla="*/ 1813143 h 2542858"/>
              <a:gd name="connsiteX18" fmla="*/ 0 w 3629437"/>
              <a:gd name="connsiteY18" fmla="*/ 1456993 h 2542858"/>
              <a:gd name="connsiteX19" fmla="*/ 790940 w 3629437"/>
              <a:gd name="connsiteY19" fmla="*/ 545793 h 2542858"/>
              <a:gd name="connsiteX20" fmla="*/ 832566 w 3629437"/>
              <a:gd name="connsiteY20" fmla="*/ 531919 h 2542858"/>
              <a:gd name="connsiteX21" fmla="*/ 1176515 w 3629437"/>
              <a:gd name="connsiteY21" fmla="*/ 123151 h 2542858"/>
              <a:gd name="connsiteX22" fmla="*/ 1244872 w 3629437"/>
              <a:gd name="connsiteY22" fmla="*/ 94192 h 2542858"/>
              <a:gd name="connsiteX23" fmla="*/ 1230347 w 3629437"/>
              <a:gd name="connsiteY23" fmla="*/ 101758 h 2542858"/>
              <a:gd name="connsiteX24" fmla="*/ 1248849 w 3629437"/>
              <a:gd name="connsiteY24" fmla="*/ 92507 h 2542858"/>
              <a:gd name="connsiteX25" fmla="*/ 1244872 w 3629437"/>
              <a:gd name="connsiteY25" fmla="*/ 94192 h 2542858"/>
              <a:gd name="connsiteX26" fmla="*/ 1313316 w 3629437"/>
              <a:gd name="connsiteY26" fmla="*/ 58540 h 2542858"/>
              <a:gd name="connsiteX27" fmla="*/ 1586503 w 3629437"/>
              <a:gd name="connsiteY27" fmla="*/ 0 h 2542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629437" h="2542858">
                <a:moveTo>
                  <a:pt x="1586503" y="0"/>
                </a:moveTo>
                <a:cubicBezTo>
                  <a:pt x="1808520" y="0"/>
                  <a:pt x="2016659" y="106386"/>
                  <a:pt x="2146170" y="286773"/>
                </a:cubicBezTo>
                <a:lnTo>
                  <a:pt x="2146170" y="291400"/>
                </a:lnTo>
                <a:lnTo>
                  <a:pt x="2146170" y="296024"/>
                </a:lnTo>
                <a:cubicBezTo>
                  <a:pt x="2150797" y="300651"/>
                  <a:pt x="2155420" y="305274"/>
                  <a:pt x="2160048" y="309902"/>
                </a:cubicBezTo>
                <a:cubicBezTo>
                  <a:pt x="2164671" y="305274"/>
                  <a:pt x="2178550" y="305274"/>
                  <a:pt x="2173922" y="305274"/>
                </a:cubicBezTo>
                <a:cubicBezTo>
                  <a:pt x="2234054" y="282150"/>
                  <a:pt x="2289558" y="263648"/>
                  <a:pt x="2345063" y="254398"/>
                </a:cubicBezTo>
                <a:cubicBezTo>
                  <a:pt x="2627208" y="198893"/>
                  <a:pt x="2913980" y="259020"/>
                  <a:pt x="3149876" y="420911"/>
                </a:cubicBezTo>
                <a:cubicBezTo>
                  <a:pt x="3390395" y="578173"/>
                  <a:pt x="3552281" y="818692"/>
                  <a:pt x="3607785" y="1100837"/>
                </a:cubicBezTo>
                <a:cubicBezTo>
                  <a:pt x="3640165" y="1253476"/>
                  <a:pt x="3635537" y="1406111"/>
                  <a:pt x="3598534" y="1558751"/>
                </a:cubicBezTo>
                <a:lnTo>
                  <a:pt x="3598534" y="1544872"/>
                </a:lnTo>
                <a:cubicBezTo>
                  <a:pt x="3552281" y="2095293"/>
                  <a:pt x="3085121" y="2530077"/>
                  <a:pt x="2530077" y="2530077"/>
                </a:cubicBezTo>
                <a:cubicBezTo>
                  <a:pt x="2284931" y="2530077"/>
                  <a:pt x="2039789" y="2442193"/>
                  <a:pt x="1850146" y="2284930"/>
                </a:cubicBezTo>
                <a:cubicBezTo>
                  <a:pt x="1803893" y="2247927"/>
                  <a:pt x="1766890" y="2220175"/>
                  <a:pt x="1729887" y="2197051"/>
                </a:cubicBezTo>
                <a:cubicBezTo>
                  <a:pt x="1688261" y="2220175"/>
                  <a:pt x="1646630" y="2247927"/>
                  <a:pt x="1600377" y="2289558"/>
                </a:cubicBezTo>
                <a:cubicBezTo>
                  <a:pt x="1600377" y="2289558"/>
                  <a:pt x="1581875" y="2308060"/>
                  <a:pt x="1581875" y="2308060"/>
                </a:cubicBezTo>
                <a:cubicBezTo>
                  <a:pt x="1456993" y="2419068"/>
                  <a:pt x="1304353" y="2493074"/>
                  <a:pt x="1147091" y="2525449"/>
                </a:cubicBezTo>
                <a:cubicBezTo>
                  <a:pt x="656802" y="2622584"/>
                  <a:pt x="175764" y="2303432"/>
                  <a:pt x="74006" y="1813143"/>
                </a:cubicBezTo>
                <a:cubicBezTo>
                  <a:pt x="27752" y="1697511"/>
                  <a:pt x="0" y="1581875"/>
                  <a:pt x="0" y="1456993"/>
                </a:cubicBezTo>
                <a:cubicBezTo>
                  <a:pt x="0" y="999079"/>
                  <a:pt x="342277" y="610548"/>
                  <a:pt x="790940" y="545793"/>
                </a:cubicBezTo>
                <a:cubicBezTo>
                  <a:pt x="804814" y="545793"/>
                  <a:pt x="818692" y="536542"/>
                  <a:pt x="832566" y="531919"/>
                </a:cubicBezTo>
                <a:cubicBezTo>
                  <a:pt x="889227" y="357888"/>
                  <a:pt x="1013174" y="205108"/>
                  <a:pt x="1176515" y="123151"/>
                </a:cubicBezTo>
                <a:lnTo>
                  <a:pt x="1244872" y="94192"/>
                </a:lnTo>
                <a:lnTo>
                  <a:pt x="1230347" y="101758"/>
                </a:lnTo>
                <a:lnTo>
                  <a:pt x="1248849" y="92507"/>
                </a:lnTo>
                <a:lnTo>
                  <a:pt x="1244872" y="94192"/>
                </a:lnTo>
                <a:lnTo>
                  <a:pt x="1313316" y="58540"/>
                </a:lnTo>
                <a:cubicBezTo>
                  <a:pt x="1399175" y="20814"/>
                  <a:pt x="1492837" y="0"/>
                  <a:pt x="1586503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0402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7FD1498-15D5-408F-B275-313960F2484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54825" y="1607988"/>
            <a:ext cx="4754075" cy="3898859"/>
          </a:xfrm>
          <a:custGeom>
            <a:avLst/>
            <a:gdLst>
              <a:gd name="connsiteX0" fmla="*/ 1902318 w 4754075"/>
              <a:gd name="connsiteY0" fmla="*/ 686 h 3898859"/>
              <a:gd name="connsiteX1" fmla="*/ 3255090 w 4754075"/>
              <a:gd name="connsiteY1" fmla="*/ 713460 h 3898859"/>
              <a:gd name="connsiteX2" fmla="*/ 3847263 w 4754075"/>
              <a:gd name="connsiteY2" fmla="*/ 1055351 h 3898859"/>
              <a:gd name="connsiteX3" fmla="*/ 4628517 w 4754075"/>
              <a:gd name="connsiteY3" fmla="*/ 1571602 h 3898859"/>
              <a:gd name="connsiteX4" fmla="*/ 4752735 w 4754075"/>
              <a:gd name="connsiteY4" fmla="*/ 1983772 h 3898859"/>
              <a:gd name="connsiteX5" fmla="*/ 4592871 w 4754075"/>
              <a:gd name="connsiteY5" fmla="*/ 2586872 h 3898859"/>
              <a:gd name="connsiteX6" fmla="*/ 3679517 w 4754075"/>
              <a:gd name="connsiteY6" fmla="*/ 3428605 h 3898859"/>
              <a:gd name="connsiteX7" fmla="*/ 2283098 w 4754075"/>
              <a:gd name="connsiteY7" fmla="*/ 3890030 h 3898859"/>
              <a:gd name="connsiteX8" fmla="*/ 1028335 w 4754075"/>
              <a:gd name="connsiteY8" fmla="*/ 3635824 h 3898859"/>
              <a:gd name="connsiteX9" fmla="*/ 13158 w 4754075"/>
              <a:gd name="connsiteY9" fmla="*/ 2188320 h 3898859"/>
              <a:gd name="connsiteX10" fmla="*/ 1338205 w 4754075"/>
              <a:gd name="connsiteY10" fmla="*/ 106563 h 3898859"/>
              <a:gd name="connsiteX11" fmla="*/ 1902318 w 4754075"/>
              <a:gd name="connsiteY11" fmla="*/ 686 h 3898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54075" h="3898859">
                <a:moveTo>
                  <a:pt x="1902318" y="686"/>
                </a:moveTo>
                <a:cubicBezTo>
                  <a:pt x="2454599" y="-14910"/>
                  <a:pt x="2954923" y="235923"/>
                  <a:pt x="3255090" y="713460"/>
                </a:cubicBezTo>
                <a:cubicBezTo>
                  <a:pt x="3414262" y="964720"/>
                  <a:pt x="3614042" y="1007627"/>
                  <a:pt x="3847263" y="1055351"/>
                </a:cubicBezTo>
                <a:cubicBezTo>
                  <a:pt x="4105349" y="1110189"/>
                  <a:pt x="4402308" y="1172982"/>
                  <a:pt x="4628517" y="1571602"/>
                </a:cubicBezTo>
                <a:cubicBezTo>
                  <a:pt x="4704966" y="1702664"/>
                  <a:pt x="4741705" y="1839775"/>
                  <a:pt x="4752735" y="1983772"/>
                </a:cubicBezTo>
                <a:cubicBezTo>
                  <a:pt x="4763538" y="2178348"/>
                  <a:pt x="4708926" y="2385859"/>
                  <a:pt x="4592871" y="2586872"/>
                </a:cubicBezTo>
                <a:cubicBezTo>
                  <a:pt x="4417221" y="2891107"/>
                  <a:pt x="4101550" y="3186937"/>
                  <a:pt x="3679517" y="3428605"/>
                </a:cubicBezTo>
                <a:cubicBezTo>
                  <a:pt x="3234074" y="3685732"/>
                  <a:pt x="2723662" y="3854643"/>
                  <a:pt x="2283098" y="3890030"/>
                </a:cubicBezTo>
                <a:cubicBezTo>
                  <a:pt x="1803215" y="3930787"/>
                  <a:pt x="1377806" y="3827787"/>
                  <a:pt x="1028335" y="3635824"/>
                </a:cubicBezTo>
                <a:cubicBezTo>
                  <a:pt x="445884" y="3315886"/>
                  <a:pt x="74370" y="2748829"/>
                  <a:pt x="13158" y="2188320"/>
                </a:cubicBezTo>
                <a:cubicBezTo>
                  <a:pt x="-104994" y="1113229"/>
                  <a:pt x="591604" y="370906"/>
                  <a:pt x="1338205" y="106563"/>
                </a:cubicBezTo>
                <a:cubicBezTo>
                  <a:pt x="1528357" y="40687"/>
                  <a:pt x="1718224" y="5885"/>
                  <a:pt x="1902318" y="686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Montserrat" pitchFamily="2" charset="77"/>
              </a:defRPr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877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1BEF049-83D3-4E03-B3E2-CF60B52543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2179" y="1229794"/>
            <a:ext cx="4696609" cy="3926405"/>
          </a:xfrm>
          <a:custGeom>
            <a:avLst/>
            <a:gdLst>
              <a:gd name="connsiteX0" fmla="*/ 2666556 w 4234349"/>
              <a:gd name="connsiteY0" fmla="*/ 888 h 3539952"/>
              <a:gd name="connsiteX1" fmla="*/ 3547333 w 4234349"/>
              <a:gd name="connsiteY1" fmla="*/ 635052 h 3539952"/>
              <a:gd name="connsiteX2" fmla="*/ 3613255 w 4234349"/>
              <a:gd name="connsiteY2" fmla="*/ 1035326 h 3539952"/>
              <a:gd name="connsiteX3" fmla="*/ 3657386 w 4234349"/>
              <a:gd name="connsiteY3" fmla="*/ 1311475 h 3539952"/>
              <a:gd name="connsiteX4" fmla="*/ 3913143 w 4234349"/>
              <a:gd name="connsiteY4" fmla="*/ 1658653 h 3539952"/>
              <a:gd name="connsiteX5" fmla="*/ 3914323 w 4234349"/>
              <a:gd name="connsiteY5" fmla="*/ 1664001 h 3539952"/>
              <a:gd name="connsiteX6" fmla="*/ 3915502 w 4234349"/>
              <a:gd name="connsiteY6" fmla="*/ 1669344 h 3539952"/>
              <a:gd name="connsiteX7" fmla="*/ 4174179 w 4234349"/>
              <a:gd name="connsiteY7" fmla="*/ 2055119 h 3539952"/>
              <a:gd name="connsiteX8" fmla="*/ 3588459 w 4234349"/>
              <a:gd name="connsiteY8" fmla="*/ 3333512 h 3539952"/>
              <a:gd name="connsiteX9" fmla="*/ 2691933 w 4234349"/>
              <a:gd name="connsiteY9" fmla="*/ 3228616 h 3539952"/>
              <a:gd name="connsiteX10" fmla="*/ 2080034 w 4234349"/>
              <a:gd name="connsiteY10" fmla="*/ 3145008 h 3539952"/>
              <a:gd name="connsiteX11" fmla="*/ 1802297 w 4234349"/>
              <a:gd name="connsiteY11" fmla="*/ 3307191 h 3539952"/>
              <a:gd name="connsiteX12" fmla="*/ 1529901 w 4234349"/>
              <a:gd name="connsiteY12" fmla="*/ 3468194 h 3539952"/>
              <a:gd name="connsiteX13" fmla="*/ 660564 w 4234349"/>
              <a:gd name="connsiteY13" fmla="*/ 3435779 h 3539952"/>
              <a:gd name="connsiteX14" fmla="*/ 71886 w 4234349"/>
              <a:gd name="connsiteY14" fmla="*/ 2797686 h 3539952"/>
              <a:gd name="connsiteX15" fmla="*/ 103803 w 4234349"/>
              <a:gd name="connsiteY15" fmla="*/ 1927372 h 3539952"/>
              <a:gd name="connsiteX16" fmla="*/ 740848 w 4234349"/>
              <a:gd name="connsiteY16" fmla="*/ 1338360 h 3539952"/>
              <a:gd name="connsiteX17" fmla="*/ 1011946 w 4234349"/>
              <a:gd name="connsiteY17" fmla="*/ 1272942 h 3539952"/>
              <a:gd name="connsiteX18" fmla="*/ 1241507 w 4234349"/>
              <a:gd name="connsiteY18" fmla="*/ 1222291 h 3539952"/>
              <a:gd name="connsiteX19" fmla="*/ 1660786 w 4234349"/>
              <a:gd name="connsiteY19" fmla="*/ 737385 h 3539952"/>
              <a:gd name="connsiteX20" fmla="*/ 1664947 w 4234349"/>
              <a:gd name="connsiteY20" fmla="*/ 730858 h 3539952"/>
              <a:gd name="connsiteX21" fmla="*/ 2278966 w 4234349"/>
              <a:gd name="connsiteY21" fmla="*/ 62845 h 3539952"/>
              <a:gd name="connsiteX22" fmla="*/ 2666556 w 4234349"/>
              <a:gd name="connsiteY22" fmla="*/ 888 h 353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234349" h="3539952">
                <a:moveTo>
                  <a:pt x="2666556" y="888"/>
                </a:moveTo>
                <a:cubicBezTo>
                  <a:pt x="3050956" y="17237"/>
                  <a:pt x="3405473" y="258538"/>
                  <a:pt x="3547333" y="635052"/>
                </a:cubicBezTo>
                <a:cubicBezTo>
                  <a:pt x="3604070" y="790704"/>
                  <a:pt x="3609842" y="918358"/>
                  <a:pt x="3613255" y="1035326"/>
                </a:cubicBezTo>
                <a:cubicBezTo>
                  <a:pt x="3618466" y="1135079"/>
                  <a:pt x="3625479" y="1217613"/>
                  <a:pt x="3657386" y="1311475"/>
                </a:cubicBezTo>
                <a:cubicBezTo>
                  <a:pt x="3710586" y="1451093"/>
                  <a:pt x="3798800" y="1571768"/>
                  <a:pt x="3913143" y="1658653"/>
                </a:cubicBezTo>
                <a:lnTo>
                  <a:pt x="3914323" y="1664001"/>
                </a:lnTo>
                <a:lnTo>
                  <a:pt x="3915502" y="1669344"/>
                </a:lnTo>
                <a:cubicBezTo>
                  <a:pt x="4028049" y="1773444"/>
                  <a:pt x="4118621" y="1904810"/>
                  <a:pt x="4174179" y="2055119"/>
                </a:cubicBezTo>
                <a:cubicBezTo>
                  <a:pt x="4360342" y="2569002"/>
                  <a:pt x="4100482" y="3142059"/>
                  <a:pt x="3588459" y="3333512"/>
                </a:cubicBezTo>
                <a:cubicBezTo>
                  <a:pt x="3112632" y="3511375"/>
                  <a:pt x="2759473" y="3280982"/>
                  <a:pt x="2691933" y="3228616"/>
                </a:cubicBezTo>
                <a:cubicBezTo>
                  <a:pt x="2512408" y="3100057"/>
                  <a:pt x="2286506" y="3065818"/>
                  <a:pt x="2080034" y="3145008"/>
                </a:cubicBezTo>
                <a:cubicBezTo>
                  <a:pt x="1961965" y="3193482"/>
                  <a:pt x="1884801" y="3249744"/>
                  <a:pt x="1802297" y="3307191"/>
                </a:cubicBezTo>
                <a:cubicBezTo>
                  <a:pt x="1726313" y="3368801"/>
                  <a:pt x="1643813" y="3426241"/>
                  <a:pt x="1529901" y="3468194"/>
                </a:cubicBezTo>
                <a:cubicBezTo>
                  <a:pt x="1245705" y="3575745"/>
                  <a:pt x="934387" y="3560346"/>
                  <a:pt x="660564" y="3435779"/>
                </a:cubicBezTo>
                <a:cubicBezTo>
                  <a:pt x="386740" y="3311206"/>
                  <a:pt x="179465" y="3082265"/>
                  <a:pt x="71886" y="2797686"/>
                </a:cubicBezTo>
                <a:cubicBezTo>
                  <a:pt x="-35691" y="2513114"/>
                  <a:pt x="-20482" y="2201443"/>
                  <a:pt x="103803" y="1927372"/>
                </a:cubicBezTo>
                <a:cubicBezTo>
                  <a:pt x="228083" y="1653301"/>
                  <a:pt x="456658" y="1445910"/>
                  <a:pt x="740848" y="1338360"/>
                </a:cubicBezTo>
                <a:cubicBezTo>
                  <a:pt x="838749" y="1299945"/>
                  <a:pt x="925347" y="1286441"/>
                  <a:pt x="1011946" y="1272942"/>
                </a:cubicBezTo>
                <a:cubicBezTo>
                  <a:pt x="1093203" y="1260616"/>
                  <a:pt x="1163789" y="1250651"/>
                  <a:pt x="1241507" y="1222291"/>
                </a:cubicBezTo>
                <a:cubicBezTo>
                  <a:pt x="1547058" y="1110029"/>
                  <a:pt x="1639929" y="820466"/>
                  <a:pt x="1660786" y="737385"/>
                </a:cubicBezTo>
                <a:lnTo>
                  <a:pt x="1664947" y="730858"/>
                </a:lnTo>
                <a:cubicBezTo>
                  <a:pt x="1747759" y="421092"/>
                  <a:pt x="1978757" y="173929"/>
                  <a:pt x="2278966" y="62845"/>
                </a:cubicBezTo>
                <a:cubicBezTo>
                  <a:pt x="2406970" y="14982"/>
                  <a:pt x="2538423" y="-4562"/>
                  <a:pt x="2666556" y="88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176598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bg>
      <p:bgPr>
        <a:solidFill>
          <a:schemeClr val="bg1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3B93C61-9E2E-4BA2-862F-673DAD8A361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710" y="1471613"/>
            <a:ext cx="2890327" cy="2393621"/>
          </a:xfrm>
          <a:custGeom>
            <a:avLst/>
            <a:gdLst>
              <a:gd name="connsiteX0" fmla="*/ 1291023 w 2885923"/>
              <a:gd name="connsiteY0" fmla="*/ 328 h 2451936"/>
              <a:gd name="connsiteX1" fmla="*/ 1752074 w 2885923"/>
              <a:gd name="connsiteY1" fmla="*/ 130713 h 2451936"/>
              <a:gd name="connsiteX2" fmla="*/ 1822074 w 2885923"/>
              <a:gd name="connsiteY2" fmla="*/ 175982 h 2451936"/>
              <a:gd name="connsiteX3" fmla="*/ 1856741 w 2885923"/>
              <a:gd name="connsiteY3" fmla="*/ 154731 h 2451936"/>
              <a:gd name="connsiteX4" fmla="*/ 2327834 w 2885923"/>
              <a:gd name="connsiteY4" fmla="*/ 99676 h 2451936"/>
              <a:gd name="connsiteX5" fmla="*/ 2528135 w 2885923"/>
              <a:gd name="connsiteY5" fmla="*/ 178184 h 2451936"/>
              <a:gd name="connsiteX6" fmla="*/ 2789967 w 2885923"/>
              <a:gd name="connsiteY6" fmla="*/ 1155355 h 2451936"/>
              <a:gd name="connsiteX7" fmla="*/ 2576887 w 2885923"/>
              <a:gd name="connsiteY7" fmla="*/ 1524419 h 2451936"/>
              <a:gd name="connsiteX8" fmla="*/ 1938176 w 2885923"/>
              <a:gd name="connsiteY8" fmla="*/ 1881967 h 2451936"/>
              <a:gd name="connsiteX9" fmla="*/ 1869149 w 2885923"/>
              <a:gd name="connsiteY9" fmla="*/ 1876803 h 2451936"/>
              <a:gd name="connsiteX10" fmla="*/ 1818485 w 2885923"/>
              <a:gd name="connsiteY10" fmla="*/ 1964556 h 2451936"/>
              <a:gd name="connsiteX11" fmla="*/ 487381 w 2885923"/>
              <a:gd name="connsiteY11" fmla="*/ 2321224 h 2451936"/>
              <a:gd name="connsiteX12" fmla="*/ 130714 w 2885923"/>
              <a:gd name="connsiteY12" fmla="*/ 990121 h 2451936"/>
              <a:gd name="connsiteX13" fmla="*/ 420971 w 2885923"/>
              <a:gd name="connsiteY13" fmla="*/ 487381 h 2451936"/>
              <a:gd name="connsiteX14" fmla="*/ 1291023 w 2885923"/>
              <a:gd name="connsiteY14" fmla="*/ 328 h 2451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85923" h="2451936">
                <a:moveTo>
                  <a:pt x="1291023" y="328"/>
                </a:moveTo>
                <a:cubicBezTo>
                  <a:pt x="1448098" y="4408"/>
                  <a:pt x="1606428" y="46625"/>
                  <a:pt x="1752074" y="130713"/>
                </a:cubicBezTo>
                <a:lnTo>
                  <a:pt x="1822074" y="175982"/>
                </a:lnTo>
                <a:lnTo>
                  <a:pt x="1856741" y="154731"/>
                </a:lnTo>
                <a:cubicBezTo>
                  <a:pt x="2001270" y="84373"/>
                  <a:pt x="2167661" y="63512"/>
                  <a:pt x="2327834" y="99676"/>
                </a:cubicBezTo>
                <a:cubicBezTo>
                  <a:pt x="2396479" y="115174"/>
                  <a:pt x="2463983" y="141146"/>
                  <a:pt x="2528135" y="178184"/>
                </a:cubicBezTo>
                <a:cubicBezTo>
                  <a:pt x="2870276" y="375719"/>
                  <a:pt x="2987502" y="813214"/>
                  <a:pt x="2789967" y="1155355"/>
                </a:cubicBezTo>
                <a:cubicBezTo>
                  <a:pt x="2718940" y="1278377"/>
                  <a:pt x="2647913" y="1401398"/>
                  <a:pt x="2576887" y="1524419"/>
                </a:cubicBezTo>
                <a:cubicBezTo>
                  <a:pt x="2441081" y="1759641"/>
                  <a:pt x="2191857" y="1888556"/>
                  <a:pt x="1938176" y="1881967"/>
                </a:cubicBezTo>
                <a:lnTo>
                  <a:pt x="1869149" y="1876803"/>
                </a:lnTo>
                <a:lnTo>
                  <a:pt x="1818485" y="1964556"/>
                </a:lnTo>
                <a:cubicBezTo>
                  <a:pt x="1549402" y="2430622"/>
                  <a:pt x="953447" y="2590307"/>
                  <a:pt x="487381" y="2321224"/>
                </a:cubicBezTo>
                <a:cubicBezTo>
                  <a:pt x="21316" y="2052141"/>
                  <a:pt x="-138370" y="1456187"/>
                  <a:pt x="130714" y="990121"/>
                </a:cubicBezTo>
                <a:lnTo>
                  <a:pt x="420971" y="487381"/>
                </a:lnTo>
                <a:cubicBezTo>
                  <a:pt x="605965" y="166961"/>
                  <a:pt x="945458" y="-8647"/>
                  <a:pt x="1291023" y="3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E8F4B80-93A0-46B7-9448-46937025344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19485" y="1155846"/>
            <a:ext cx="3736798" cy="3174854"/>
          </a:xfrm>
          <a:custGeom>
            <a:avLst/>
            <a:gdLst>
              <a:gd name="connsiteX0" fmla="*/ 1291023 w 2885923"/>
              <a:gd name="connsiteY0" fmla="*/ 328 h 2451936"/>
              <a:gd name="connsiteX1" fmla="*/ 1752074 w 2885923"/>
              <a:gd name="connsiteY1" fmla="*/ 130713 h 2451936"/>
              <a:gd name="connsiteX2" fmla="*/ 1822074 w 2885923"/>
              <a:gd name="connsiteY2" fmla="*/ 175982 h 2451936"/>
              <a:gd name="connsiteX3" fmla="*/ 1856741 w 2885923"/>
              <a:gd name="connsiteY3" fmla="*/ 154731 h 2451936"/>
              <a:gd name="connsiteX4" fmla="*/ 2327834 w 2885923"/>
              <a:gd name="connsiteY4" fmla="*/ 99676 h 2451936"/>
              <a:gd name="connsiteX5" fmla="*/ 2528135 w 2885923"/>
              <a:gd name="connsiteY5" fmla="*/ 178184 h 2451936"/>
              <a:gd name="connsiteX6" fmla="*/ 2789967 w 2885923"/>
              <a:gd name="connsiteY6" fmla="*/ 1155355 h 2451936"/>
              <a:gd name="connsiteX7" fmla="*/ 2576887 w 2885923"/>
              <a:gd name="connsiteY7" fmla="*/ 1524419 h 2451936"/>
              <a:gd name="connsiteX8" fmla="*/ 1938176 w 2885923"/>
              <a:gd name="connsiteY8" fmla="*/ 1881967 h 2451936"/>
              <a:gd name="connsiteX9" fmla="*/ 1869149 w 2885923"/>
              <a:gd name="connsiteY9" fmla="*/ 1876803 h 2451936"/>
              <a:gd name="connsiteX10" fmla="*/ 1818485 w 2885923"/>
              <a:gd name="connsiteY10" fmla="*/ 1964556 h 2451936"/>
              <a:gd name="connsiteX11" fmla="*/ 487381 w 2885923"/>
              <a:gd name="connsiteY11" fmla="*/ 2321224 h 2451936"/>
              <a:gd name="connsiteX12" fmla="*/ 130714 w 2885923"/>
              <a:gd name="connsiteY12" fmla="*/ 990121 h 2451936"/>
              <a:gd name="connsiteX13" fmla="*/ 420971 w 2885923"/>
              <a:gd name="connsiteY13" fmla="*/ 487381 h 2451936"/>
              <a:gd name="connsiteX14" fmla="*/ 1291023 w 2885923"/>
              <a:gd name="connsiteY14" fmla="*/ 328 h 2451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85923" h="2451936">
                <a:moveTo>
                  <a:pt x="1291023" y="328"/>
                </a:moveTo>
                <a:cubicBezTo>
                  <a:pt x="1448098" y="4408"/>
                  <a:pt x="1606428" y="46625"/>
                  <a:pt x="1752074" y="130713"/>
                </a:cubicBezTo>
                <a:lnTo>
                  <a:pt x="1822074" y="175982"/>
                </a:lnTo>
                <a:lnTo>
                  <a:pt x="1856741" y="154731"/>
                </a:lnTo>
                <a:cubicBezTo>
                  <a:pt x="2001270" y="84373"/>
                  <a:pt x="2167661" y="63512"/>
                  <a:pt x="2327834" y="99676"/>
                </a:cubicBezTo>
                <a:cubicBezTo>
                  <a:pt x="2396479" y="115174"/>
                  <a:pt x="2463983" y="141146"/>
                  <a:pt x="2528135" y="178184"/>
                </a:cubicBezTo>
                <a:cubicBezTo>
                  <a:pt x="2870276" y="375719"/>
                  <a:pt x="2987502" y="813214"/>
                  <a:pt x="2789967" y="1155355"/>
                </a:cubicBezTo>
                <a:cubicBezTo>
                  <a:pt x="2718940" y="1278377"/>
                  <a:pt x="2647913" y="1401398"/>
                  <a:pt x="2576887" y="1524419"/>
                </a:cubicBezTo>
                <a:cubicBezTo>
                  <a:pt x="2441081" y="1759641"/>
                  <a:pt x="2191857" y="1888556"/>
                  <a:pt x="1938176" y="1881967"/>
                </a:cubicBezTo>
                <a:lnTo>
                  <a:pt x="1869149" y="1876803"/>
                </a:lnTo>
                <a:lnTo>
                  <a:pt x="1818485" y="1964556"/>
                </a:lnTo>
                <a:cubicBezTo>
                  <a:pt x="1549402" y="2430622"/>
                  <a:pt x="953447" y="2590307"/>
                  <a:pt x="487381" y="2321224"/>
                </a:cubicBezTo>
                <a:cubicBezTo>
                  <a:pt x="21316" y="2052141"/>
                  <a:pt x="-138370" y="1456187"/>
                  <a:pt x="130714" y="990121"/>
                </a:cubicBezTo>
                <a:lnTo>
                  <a:pt x="420971" y="487381"/>
                </a:lnTo>
                <a:cubicBezTo>
                  <a:pt x="605965" y="166961"/>
                  <a:pt x="945458" y="-8647"/>
                  <a:pt x="1291023" y="3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7D0555A-F100-4AFC-86DC-25E17FC60A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95967" y="1471613"/>
            <a:ext cx="2893145" cy="2393621"/>
          </a:xfrm>
          <a:custGeom>
            <a:avLst/>
            <a:gdLst>
              <a:gd name="connsiteX0" fmla="*/ 1291023 w 2885923"/>
              <a:gd name="connsiteY0" fmla="*/ 328 h 2451936"/>
              <a:gd name="connsiteX1" fmla="*/ 1752074 w 2885923"/>
              <a:gd name="connsiteY1" fmla="*/ 130713 h 2451936"/>
              <a:gd name="connsiteX2" fmla="*/ 1822074 w 2885923"/>
              <a:gd name="connsiteY2" fmla="*/ 175982 h 2451936"/>
              <a:gd name="connsiteX3" fmla="*/ 1856741 w 2885923"/>
              <a:gd name="connsiteY3" fmla="*/ 154731 h 2451936"/>
              <a:gd name="connsiteX4" fmla="*/ 2327834 w 2885923"/>
              <a:gd name="connsiteY4" fmla="*/ 99676 h 2451936"/>
              <a:gd name="connsiteX5" fmla="*/ 2528135 w 2885923"/>
              <a:gd name="connsiteY5" fmla="*/ 178184 h 2451936"/>
              <a:gd name="connsiteX6" fmla="*/ 2789967 w 2885923"/>
              <a:gd name="connsiteY6" fmla="*/ 1155355 h 2451936"/>
              <a:gd name="connsiteX7" fmla="*/ 2576887 w 2885923"/>
              <a:gd name="connsiteY7" fmla="*/ 1524419 h 2451936"/>
              <a:gd name="connsiteX8" fmla="*/ 1938176 w 2885923"/>
              <a:gd name="connsiteY8" fmla="*/ 1881967 h 2451936"/>
              <a:gd name="connsiteX9" fmla="*/ 1869149 w 2885923"/>
              <a:gd name="connsiteY9" fmla="*/ 1876803 h 2451936"/>
              <a:gd name="connsiteX10" fmla="*/ 1818485 w 2885923"/>
              <a:gd name="connsiteY10" fmla="*/ 1964556 h 2451936"/>
              <a:gd name="connsiteX11" fmla="*/ 487381 w 2885923"/>
              <a:gd name="connsiteY11" fmla="*/ 2321224 h 2451936"/>
              <a:gd name="connsiteX12" fmla="*/ 130714 w 2885923"/>
              <a:gd name="connsiteY12" fmla="*/ 990121 h 2451936"/>
              <a:gd name="connsiteX13" fmla="*/ 420971 w 2885923"/>
              <a:gd name="connsiteY13" fmla="*/ 487381 h 2451936"/>
              <a:gd name="connsiteX14" fmla="*/ 1291023 w 2885923"/>
              <a:gd name="connsiteY14" fmla="*/ 328 h 2451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85923" h="2451936">
                <a:moveTo>
                  <a:pt x="1291023" y="328"/>
                </a:moveTo>
                <a:cubicBezTo>
                  <a:pt x="1448098" y="4408"/>
                  <a:pt x="1606428" y="46625"/>
                  <a:pt x="1752074" y="130713"/>
                </a:cubicBezTo>
                <a:lnTo>
                  <a:pt x="1822074" y="175982"/>
                </a:lnTo>
                <a:lnTo>
                  <a:pt x="1856741" y="154731"/>
                </a:lnTo>
                <a:cubicBezTo>
                  <a:pt x="2001270" y="84373"/>
                  <a:pt x="2167661" y="63512"/>
                  <a:pt x="2327834" y="99676"/>
                </a:cubicBezTo>
                <a:cubicBezTo>
                  <a:pt x="2396479" y="115174"/>
                  <a:pt x="2463983" y="141146"/>
                  <a:pt x="2528135" y="178184"/>
                </a:cubicBezTo>
                <a:cubicBezTo>
                  <a:pt x="2870276" y="375719"/>
                  <a:pt x="2987502" y="813214"/>
                  <a:pt x="2789967" y="1155355"/>
                </a:cubicBezTo>
                <a:cubicBezTo>
                  <a:pt x="2718940" y="1278377"/>
                  <a:pt x="2647913" y="1401398"/>
                  <a:pt x="2576887" y="1524419"/>
                </a:cubicBezTo>
                <a:cubicBezTo>
                  <a:pt x="2441081" y="1759641"/>
                  <a:pt x="2191857" y="1888556"/>
                  <a:pt x="1938176" y="1881967"/>
                </a:cubicBezTo>
                <a:lnTo>
                  <a:pt x="1869149" y="1876803"/>
                </a:lnTo>
                <a:lnTo>
                  <a:pt x="1818485" y="1964556"/>
                </a:lnTo>
                <a:cubicBezTo>
                  <a:pt x="1549402" y="2430622"/>
                  <a:pt x="953447" y="2590307"/>
                  <a:pt x="487381" y="2321224"/>
                </a:cubicBezTo>
                <a:cubicBezTo>
                  <a:pt x="21316" y="2052141"/>
                  <a:pt x="-138370" y="1456187"/>
                  <a:pt x="130714" y="990121"/>
                </a:cubicBezTo>
                <a:lnTo>
                  <a:pt x="420971" y="487381"/>
                </a:lnTo>
                <a:cubicBezTo>
                  <a:pt x="605965" y="166961"/>
                  <a:pt x="945458" y="-8647"/>
                  <a:pt x="1291023" y="32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823545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E382F8D-45E2-4C2D-A78B-608B87B211C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62250" y="3829050"/>
            <a:ext cx="2738438" cy="2738438"/>
          </a:xfrm>
          <a:custGeom>
            <a:avLst/>
            <a:gdLst>
              <a:gd name="connsiteX0" fmla="*/ 1003300 w 2006600"/>
              <a:gd name="connsiteY0" fmla="*/ 0 h 2006600"/>
              <a:gd name="connsiteX1" fmla="*/ 2006600 w 2006600"/>
              <a:gd name="connsiteY1" fmla="*/ 1003300 h 2006600"/>
              <a:gd name="connsiteX2" fmla="*/ 1003300 w 2006600"/>
              <a:gd name="connsiteY2" fmla="*/ 2006600 h 2006600"/>
              <a:gd name="connsiteX3" fmla="*/ 0 w 2006600"/>
              <a:gd name="connsiteY3" fmla="*/ 1003300 h 2006600"/>
              <a:gd name="connsiteX4" fmla="*/ 1003300 w 2006600"/>
              <a:gd name="connsiteY4" fmla="*/ 0 h 200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6600" h="2006600">
                <a:moveTo>
                  <a:pt x="1003300" y="0"/>
                </a:moveTo>
                <a:cubicBezTo>
                  <a:pt x="1557407" y="0"/>
                  <a:pt x="2006600" y="449193"/>
                  <a:pt x="2006600" y="1003300"/>
                </a:cubicBezTo>
                <a:cubicBezTo>
                  <a:pt x="2006600" y="1557407"/>
                  <a:pt x="1557407" y="2006600"/>
                  <a:pt x="1003300" y="2006600"/>
                </a:cubicBezTo>
                <a:cubicBezTo>
                  <a:pt x="449193" y="2006600"/>
                  <a:pt x="0" y="1557407"/>
                  <a:pt x="0" y="1003300"/>
                </a:cubicBezTo>
                <a:cubicBezTo>
                  <a:pt x="0" y="449193"/>
                  <a:pt x="449193" y="0"/>
                  <a:pt x="1003300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 dirty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F3390D9-85C8-4E60-881C-7AC57F09A84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04850" y="2451100"/>
            <a:ext cx="2286000" cy="2286000"/>
          </a:xfrm>
          <a:custGeom>
            <a:avLst/>
            <a:gdLst>
              <a:gd name="connsiteX0" fmla="*/ 1003300 w 2006600"/>
              <a:gd name="connsiteY0" fmla="*/ 0 h 2006600"/>
              <a:gd name="connsiteX1" fmla="*/ 2006600 w 2006600"/>
              <a:gd name="connsiteY1" fmla="*/ 1003300 h 2006600"/>
              <a:gd name="connsiteX2" fmla="*/ 1003300 w 2006600"/>
              <a:gd name="connsiteY2" fmla="*/ 2006600 h 2006600"/>
              <a:gd name="connsiteX3" fmla="*/ 0 w 2006600"/>
              <a:gd name="connsiteY3" fmla="*/ 1003300 h 2006600"/>
              <a:gd name="connsiteX4" fmla="*/ 1003300 w 2006600"/>
              <a:gd name="connsiteY4" fmla="*/ 0 h 200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6600" h="2006600">
                <a:moveTo>
                  <a:pt x="1003300" y="0"/>
                </a:moveTo>
                <a:cubicBezTo>
                  <a:pt x="1557407" y="0"/>
                  <a:pt x="2006600" y="449193"/>
                  <a:pt x="2006600" y="1003300"/>
                </a:cubicBezTo>
                <a:cubicBezTo>
                  <a:pt x="2006600" y="1557407"/>
                  <a:pt x="1557407" y="2006600"/>
                  <a:pt x="1003300" y="2006600"/>
                </a:cubicBezTo>
                <a:cubicBezTo>
                  <a:pt x="449193" y="2006600"/>
                  <a:pt x="0" y="1557407"/>
                  <a:pt x="0" y="1003300"/>
                </a:cubicBezTo>
                <a:cubicBezTo>
                  <a:pt x="0" y="449193"/>
                  <a:pt x="449193" y="0"/>
                  <a:pt x="1003300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D48AA85-A2CD-4A52-8CC0-26C5A4A05A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90850" y="254000"/>
            <a:ext cx="3175000" cy="3175000"/>
          </a:xfrm>
          <a:custGeom>
            <a:avLst/>
            <a:gdLst>
              <a:gd name="connsiteX0" fmla="*/ 1587500 w 3175000"/>
              <a:gd name="connsiteY0" fmla="*/ 0 h 3175000"/>
              <a:gd name="connsiteX1" fmla="*/ 3175000 w 3175000"/>
              <a:gd name="connsiteY1" fmla="*/ 1587500 h 3175000"/>
              <a:gd name="connsiteX2" fmla="*/ 1587500 w 3175000"/>
              <a:gd name="connsiteY2" fmla="*/ 3175000 h 3175000"/>
              <a:gd name="connsiteX3" fmla="*/ 0 w 3175000"/>
              <a:gd name="connsiteY3" fmla="*/ 1587500 h 3175000"/>
              <a:gd name="connsiteX4" fmla="*/ 1587500 w 3175000"/>
              <a:gd name="connsiteY4" fmla="*/ 0 h 317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5000" h="3175000">
                <a:moveTo>
                  <a:pt x="1587500" y="0"/>
                </a:moveTo>
                <a:cubicBezTo>
                  <a:pt x="2464252" y="0"/>
                  <a:pt x="3175000" y="710748"/>
                  <a:pt x="3175000" y="1587500"/>
                </a:cubicBezTo>
                <a:cubicBezTo>
                  <a:pt x="3175000" y="2464252"/>
                  <a:pt x="2464252" y="3175000"/>
                  <a:pt x="1587500" y="3175000"/>
                </a:cubicBezTo>
                <a:cubicBezTo>
                  <a:pt x="710748" y="3175000"/>
                  <a:pt x="0" y="2464252"/>
                  <a:pt x="0" y="1587500"/>
                </a:cubicBezTo>
                <a:cubicBezTo>
                  <a:pt x="0" y="710748"/>
                  <a:pt x="710748" y="0"/>
                  <a:pt x="1587500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2289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3" grpId="0" animBg="1"/>
      <p:bldP spid="9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81D7A11-B1B8-48AA-9FE4-28A3B08306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146299" y="2718833"/>
            <a:ext cx="2853083" cy="1997158"/>
          </a:xfrm>
          <a:custGeom>
            <a:avLst/>
            <a:gdLst>
              <a:gd name="connsiteX0" fmla="*/ 196865 w 2667000"/>
              <a:gd name="connsiteY0" fmla="*/ 0 h 1866900"/>
              <a:gd name="connsiteX1" fmla="*/ 2470135 w 2667000"/>
              <a:gd name="connsiteY1" fmla="*/ 0 h 1866900"/>
              <a:gd name="connsiteX2" fmla="*/ 2667000 w 2667000"/>
              <a:gd name="connsiteY2" fmla="*/ 196865 h 1866900"/>
              <a:gd name="connsiteX3" fmla="*/ 2667000 w 2667000"/>
              <a:gd name="connsiteY3" fmla="*/ 1670035 h 1866900"/>
              <a:gd name="connsiteX4" fmla="*/ 2470135 w 2667000"/>
              <a:gd name="connsiteY4" fmla="*/ 1866900 h 1866900"/>
              <a:gd name="connsiteX5" fmla="*/ 196865 w 2667000"/>
              <a:gd name="connsiteY5" fmla="*/ 1866900 h 1866900"/>
              <a:gd name="connsiteX6" fmla="*/ 0 w 2667000"/>
              <a:gd name="connsiteY6" fmla="*/ 1670035 h 1866900"/>
              <a:gd name="connsiteX7" fmla="*/ 0 w 2667000"/>
              <a:gd name="connsiteY7" fmla="*/ 196865 h 1866900"/>
              <a:gd name="connsiteX8" fmla="*/ 196865 w 2667000"/>
              <a:gd name="connsiteY8" fmla="*/ 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7000" h="1866900">
                <a:moveTo>
                  <a:pt x="196865" y="0"/>
                </a:moveTo>
                <a:lnTo>
                  <a:pt x="2470135" y="0"/>
                </a:lnTo>
                <a:cubicBezTo>
                  <a:pt x="2578861" y="0"/>
                  <a:pt x="2667000" y="88139"/>
                  <a:pt x="2667000" y="196865"/>
                </a:cubicBezTo>
                <a:lnTo>
                  <a:pt x="2667000" y="1670035"/>
                </a:lnTo>
                <a:cubicBezTo>
                  <a:pt x="2667000" y="1778761"/>
                  <a:pt x="2578861" y="1866900"/>
                  <a:pt x="2470135" y="1866900"/>
                </a:cubicBezTo>
                <a:lnTo>
                  <a:pt x="196865" y="1866900"/>
                </a:lnTo>
                <a:cubicBezTo>
                  <a:pt x="88139" y="1866900"/>
                  <a:pt x="0" y="1778761"/>
                  <a:pt x="0" y="1670035"/>
                </a:cubicBezTo>
                <a:lnTo>
                  <a:pt x="0" y="196865"/>
                </a:lnTo>
                <a:cubicBezTo>
                  <a:pt x="0" y="88139"/>
                  <a:pt x="88139" y="0"/>
                  <a:pt x="196865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8E9B620-687A-47C8-B33C-5B773F7E289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49601" y="2718833"/>
            <a:ext cx="2853083" cy="1997158"/>
          </a:xfrm>
          <a:custGeom>
            <a:avLst/>
            <a:gdLst>
              <a:gd name="connsiteX0" fmla="*/ 196865 w 2667000"/>
              <a:gd name="connsiteY0" fmla="*/ 0 h 1866900"/>
              <a:gd name="connsiteX1" fmla="*/ 2470135 w 2667000"/>
              <a:gd name="connsiteY1" fmla="*/ 0 h 1866900"/>
              <a:gd name="connsiteX2" fmla="*/ 2667000 w 2667000"/>
              <a:gd name="connsiteY2" fmla="*/ 196865 h 1866900"/>
              <a:gd name="connsiteX3" fmla="*/ 2667000 w 2667000"/>
              <a:gd name="connsiteY3" fmla="*/ 1670035 h 1866900"/>
              <a:gd name="connsiteX4" fmla="*/ 2470135 w 2667000"/>
              <a:gd name="connsiteY4" fmla="*/ 1866900 h 1866900"/>
              <a:gd name="connsiteX5" fmla="*/ 196865 w 2667000"/>
              <a:gd name="connsiteY5" fmla="*/ 1866900 h 1866900"/>
              <a:gd name="connsiteX6" fmla="*/ 0 w 2667000"/>
              <a:gd name="connsiteY6" fmla="*/ 1670035 h 1866900"/>
              <a:gd name="connsiteX7" fmla="*/ 0 w 2667000"/>
              <a:gd name="connsiteY7" fmla="*/ 196865 h 1866900"/>
              <a:gd name="connsiteX8" fmla="*/ 196865 w 2667000"/>
              <a:gd name="connsiteY8" fmla="*/ 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7000" h="1866900">
                <a:moveTo>
                  <a:pt x="196865" y="0"/>
                </a:moveTo>
                <a:lnTo>
                  <a:pt x="2470135" y="0"/>
                </a:lnTo>
                <a:cubicBezTo>
                  <a:pt x="2578861" y="0"/>
                  <a:pt x="2667000" y="88139"/>
                  <a:pt x="2667000" y="196865"/>
                </a:cubicBezTo>
                <a:lnTo>
                  <a:pt x="2667000" y="1670035"/>
                </a:lnTo>
                <a:cubicBezTo>
                  <a:pt x="2667000" y="1778761"/>
                  <a:pt x="2578861" y="1866900"/>
                  <a:pt x="2470135" y="1866900"/>
                </a:cubicBezTo>
                <a:lnTo>
                  <a:pt x="196865" y="1866900"/>
                </a:lnTo>
                <a:cubicBezTo>
                  <a:pt x="88139" y="1866900"/>
                  <a:pt x="0" y="1778761"/>
                  <a:pt x="0" y="1670035"/>
                </a:cubicBezTo>
                <a:lnTo>
                  <a:pt x="0" y="196865"/>
                </a:lnTo>
                <a:cubicBezTo>
                  <a:pt x="0" y="88139"/>
                  <a:pt x="88139" y="0"/>
                  <a:pt x="196865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42C48DC-C365-4475-9190-FBF154E0DC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552903" y="2718833"/>
            <a:ext cx="2853083" cy="1997158"/>
          </a:xfrm>
          <a:custGeom>
            <a:avLst/>
            <a:gdLst>
              <a:gd name="connsiteX0" fmla="*/ 196865 w 2667000"/>
              <a:gd name="connsiteY0" fmla="*/ 0 h 1866900"/>
              <a:gd name="connsiteX1" fmla="*/ 2470135 w 2667000"/>
              <a:gd name="connsiteY1" fmla="*/ 0 h 1866900"/>
              <a:gd name="connsiteX2" fmla="*/ 2667000 w 2667000"/>
              <a:gd name="connsiteY2" fmla="*/ 196865 h 1866900"/>
              <a:gd name="connsiteX3" fmla="*/ 2667000 w 2667000"/>
              <a:gd name="connsiteY3" fmla="*/ 1670035 h 1866900"/>
              <a:gd name="connsiteX4" fmla="*/ 2470135 w 2667000"/>
              <a:gd name="connsiteY4" fmla="*/ 1866900 h 1866900"/>
              <a:gd name="connsiteX5" fmla="*/ 196865 w 2667000"/>
              <a:gd name="connsiteY5" fmla="*/ 1866900 h 1866900"/>
              <a:gd name="connsiteX6" fmla="*/ 0 w 2667000"/>
              <a:gd name="connsiteY6" fmla="*/ 1670035 h 1866900"/>
              <a:gd name="connsiteX7" fmla="*/ 0 w 2667000"/>
              <a:gd name="connsiteY7" fmla="*/ 196865 h 1866900"/>
              <a:gd name="connsiteX8" fmla="*/ 196865 w 2667000"/>
              <a:gd name="connsiteY8" fmla="*/ 0 h 186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7000" h="1866900">
                <a:moveTo>
                  <a:pt x="196865" y="0"/>
                </a:moveTo>
                <a:lnTo>
                  <a:pt x="2470135" y="0"/>
                </a:lnTo>
                <a:cubicBezTo>
                  <a:pt x="2578861" y="0"/>
                  <a:pt x="2667000" y="88139"/>
                  <a:pt x="2667000" y="196865"/>
                </a:cubicBezTo>
                <a:lnTo>
                  <a:pt x="2667000" y="1670035"/>
                </a:lnTo>
                <a:cubicBezTo>
                  <a:pt x="2667000" y="1778761"/>
                  <a:pt x="2578861" y="1866900"/>
                  <a:pt x="2470135" y="1866900"/>
                </a:cubicBezTo>
                <a:lnTo>
                  <a:pt x="196865" y="1866900"/>
                </a:lnTo>
                <a:cubicBezTo>
                  <a:pt x="88139" y="1866900"/>
                  <a:pt x="0" y="1778761"/>
                  <a:pt x="0" y="1670035"/>
                </a:cubicBezTo>
                <a:lnTo>
                  <a:pt x="0" y="196865"/>
                </a:lnTo>
                <a:cubicBezTo>
                  <a:pt x="0" y="88139"/>
                  <a:pt x="88139" y="0"/>
                  <a:pt x="196865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7662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ustom Layou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7CE59C5-A440-4F0A-9A2F-3B6D8DCDEA2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50289" y="863943"/>
            <a:ext cx="1783678" cy="2427044"/>
          </a:xfrm>
          <a:custGeom>
            <a:avLst/>
            <a:gdLst>
              <a:gd name="connsiteX0" fmla="*/ 181675 w 1783678"/>
              <a:gd name="connsiteY0" fmla="*/ 78 h 2427044"/>
              <a:gd name="connsiteX1" fmla="*/ 1746002 w 1783678"/>
              <a:gd name="connsiteY1" fmla="*/ 96747 h 2427044"/>
              <a:gd name="connsiteX2" fmla="*/ 1783601 w 1783678"/>
              <a:gd name="connsiteY2" fmla="*/ 139299 h 2427044"/>
              <a:gd name="connsiteX3" fmla="*/ 1644556 w 1783678"/>
              <a:gd name="connsiteY3" fmla="*/ 2389368 h 2427044"/>
              <a:gd name="connsiteX4" fmla="*/ 1602004 w 1783678"/>
              <a:gd name="connsiteY4" fmla="*/ 2426967 h 2427044"/>
              <a:gd name="connsiteX5" fmla="*/ 37677 w 1783678"/>
              <a:gd name="connsiteY5" fmla="*/ 2330298 h 2427044"/>
              <a:gd name="connsiteX6" fmla="*/ 78 w 1783678"/>
              <a:gd name="connsiteY6" fmla="*/ 2287746 h 2427044"/>
              <a:gd name="connsiteX7" fmla="*/ 139123 w 1783678"/>
              <a:gd name="connsiteY7" fmla="*/ 37677 h 2427044"/>
              <a:gd name="connsiteX8" fmla="*/ 181675 w 1783678"/>
              <a:gd name="connsiteY8" fmla="*/ 78 h 2427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3678" h="2427044">
                <a:moveTo>
                  <a:pt x="181675" y="78"/>
                </a:moveTo>
                <a:lnTo>
                  <a:pt x="1746002" y="96747"/>
                </a:lnTo>
                <a:cubicBezTo>
                  <a:pt x="1768135" y="98115"/>
                  <a:pt x="1784969" y="117166"/>
                  <a:pt x="1783601" y="139299"/>
                </a:cubicBezTo>
                <a:lnTo>
                  <a:pt x="1644556" y="2389368"/>
                </a:lnTo>
                <a:cubicBezTo>
                  <a:pt x="1643189" y="2411501"/>
                  <a:pt x="1624137" y="2428335"/>
                  <a:pt x="1602004" y="2426967"/>
                </a:cubicBezTo>
                <a:lnTo>
                  <a:pt x="37677" y="2330298"/>
                </a:lnTo>
                <a:cubicBezTo>
                  <a:pt x="15544" y="2328930"/>
                  <a:pt x="-1290" y="2309879"/>
                  <a:pt x="78" y="2287746"/>
                </a:cubicBezTo>
                <a:lnTo>
                  <a:pt x="139123" y="37677"/>
                </a:lnTo>
                <a:cubicBezTo>
                  <a:pt x="140491" y="15544"/>
                  <a:pt x="159543" y="-1290"/>
                  <a:pt x="181675" y="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524496B-82BC-4FAA-891E-1284D493FE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72883" y="2954200"/>
            <a:ext cx="1887508" cy="2674591"/>
          </a:xfrm>
          <a:custGeom>
            <a:avLst/>
            <a:gdLst>
              <a:gd name="connsiteX0" fmla="*/ 45999 w 1887508"/>
              <a:gd name="connsiteY0" fmla="*/ 0 h 2674591"/>
              <a:gd name="connsiteX1" fmla="*/ 1841509 w 1887508"/>
              <a:gd name="connsiteY1" fmla="*/ 0 h 2674591"/>
              <a:gd name="connsiteX2" fmla="*/ 1887508 w 1887508"/>
              <a:gd name="connsiteY2" fmla="*/ 45999 h 2674591"/>
              <a:gd name="connsiteX3" fmla="*/ 1887508 w 1887508"/>
              <a:gd name="connsiteY3" fmla="*/ 2628592 h 2674591"/>
              <a:gd name="connsiteX4" fmla="*/ 1841509 w 1887508"/>
              <a:gd name="connsiteY4" fmla="*/ 2674591 h 2674591"/>
              <a:gd name="connsiteX5" fmla="*/ 45999 w 1887508"/>
              <a:gd name="connsiteY5" fmla="*/ 2674591 h 2674591"/>
              <a:gd name="connsiteX6" fmla="*/ 0 w 1887508"/>
              <a:gd name="connsiteY6" fmla="*/ 2628592 h 2674591"/>
              <a:gd name="connsiteX7" fmla="*/ 0 w 1887508"/>
              <a:gd name="connsiteY7" fmla="*/ 45999 h 2674591"/>
              <a:gd name="connsiteX8" fmla="*/ 45999 w 1887508"/>
              <a:gd name="connsiteY8" fmla="*/ 0 h 267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7508" h="2674591">
                <a:moveTo>
                  <a:pt x="45999" y="0"/>
                </a:moveTo>
                <a:lnTo>
                  <a:pt x="1841509" y="0"/>
                </a:lnTo>
                <a:cubicBezTo>
                  <a:pt x="1866914" y="0"/>
                  <a:pt x="1887508" y="20594"/>
                  <a:pt x="1887508" y="45999"/>
                </a:cubicBezTo>
                <a:lnTo>
                  <a:pt x="1887508" y="2628592"/>
                </a:lnTo>
                <a:cubicBezTo>
                  <a:pt x="1887508" y="2653997"/>
                  <a:pt x="1866914" y="2674591"/>
                  <a:pt x="1841509" y="2674591"/>
                </a:cubicBezTo>
                <a:lnTo>
                  <a:pt x="45999" y="2674591"/>
                </a:lnTo>
                <a:cubicBezTo>
                  <a:pt x="20594" y="2674591"/>
                  <a:pt x="0" y="2653997"/>
                  <a:pt x="0" y="2628592"/>
                </a:cubicBezTo>
                <a:lnTo>
                  <a:pt x="0" y="45999"/>
                </a:lnTo>
                <a:cubicBezTo>
                  <a:pt x="0" y="20594"/>
                  <a:pt x="20594" y="0"/>
                  <a:pt x="45999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05F28C1-533A-48E2-8F6B-79413E012C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8021" y="1226429"/>
            <a:ext cx="2878336" cy="3797081"/>
          </a:xfrm>
          <a:custGeom>
            <a:avLst/>
            <a:gdLst>
              <a:gd name="connsiteX0" fmla="*/ 2420797 w 2878336"/>
              <a:gd name="connsiteY0" fmla="*/ 402 h 3797081"/>
              <a:gd name="connsiteX1" fmla="*/ 2488367 w 2878336"/>
              <a:gd name="connsiteY1" fmla="*/ 54095 h 3797081"/>
              <a:gd name="connsiteX2" fmla="*/ 2877935 w 2878336"/>
              <a:gd name="connsiteY2" fmla="*/ 3458269 h 3797081"/>
              <a:gd name="connsiteX3" fmla="*/ 2824242 w 2878336"/>
              <a:gd name="connsiteY3" fmla="*/ 3525839 h 3797081"/>
              <a:gd name="connsiteX4" fmla="*/ 457540 w 2878336"/>
              <a:gd name="connsiteY4" fmla="*/ 3796680 h 3797081"/>
              <a:gd name="connsiteX5" fmla="*/ 389970 w 2878336"/>
              <a:gd name="connsiteY5" fmla="*/ 3742987 h 3797081"/>
              <a:gd name="connsiteX6" fmla="*/ 402 w 2878336"/>
              <a:gd name="connsiteY6" fmla="*/ 338814 h 3797081"/>
              <a:gd name="connsiteX7" fmla="*/ 54095 w 2878336"/>
              <a:gd name="connsiteY7" fmla="*/ 271244 h 3797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8336" h="3797081">
                <a:moveTo>
                  <a:pt x="2420797" y="402"/>
                </a:moveTo>
                <a:cubicBezTo>
                  <a:pt x="2454283" y="-3430"/>
                  <a:pt x="2484535" y="20610"/>
                  <a:pt x="2488367" y="54095"/>
                </a:cubicBezTo>
                <a:lnTo>
                  <a:pt x="2877935" y="3458269"/>
                </a:lnTo>
                <a:cubicBezTo>
                  <a:pt x="2881767" y="3491754"/>
                  <a:pt x="2857728" y="3522007"/>
                  <a:pt x="2824242" y="3525839"/>
                </a:cubicBezTo>
                <a:lnTo>
                  <a:pt x="457540" y="3796680"/>
                </a:lnTo>
                <a:cubicBezTo>
                  <a:pt x="424055" y="3800512"/>
                  <a:pt x="393802" y="3776473"/>
                  <a:pt x="389970" y="3742987"/>
                </a:cubicBezTo>
                <a:lnTo>
                  <a:pt x="402" y="338814"/>
                </a:lnTo>
                <a:cubicBezTo>
                  <a:pt x="-3430" y="305328"/>
                  <a:pt x="20610" y="275076"/>
                  <a:pt x="54095" y="271244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2744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8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FA9AC-02BA-8D47-B3E2-66E662692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D0707-35BA-2579-F497-E409193A1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7F3A2-DD6F-BA66-86BD-F87B8E8A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1D5D5-E423-F72A-F386-821D51F5C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455CE-637A-671E-08D8-EE88D921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449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7A0C73C-F2C9-41FA-83C4-D30E69D8DD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18032" y="1282699"/>
            <a:ext cx="4409936" cy="4064002"/>
          </a:xfrm>
          <a:custGeom>
            <a:avLst/>
            <a:gdLst>
              <a:gd name="connsiteX0" fmla="*/ 1962539 w 4409936"/>
              <a:gd name="connsiteY0" fmla="*/ 0 h 4064002"/>
              <a:gd name="connsiteX1" fmla="*/ 3925077 w 4409936"/>
              <a:gd name="connsiteY1" fmla="*/ 1962540 h 4064002"/>
              <a:gd name="connsiteX2" fmla="*/ 3924931 w 4409936"/>
              <a:gd name="connsiteY2" fmla="*/ 1964014 h 4064002"/>
              <a:gd name="connsiteX3" fmla="*/ 4070201 w 4409936"/>
              <a:gd name="connsiteY3" fmla="*/ 2083878 h 4064002"/>
              <a:gd name="connsiteX4" fmla="*/ 4409936 w 4409936"/>
              <a:gd name="connsiteY4" fmla="*/ 2904070 h 4064002"/>
              <a:gd name="connsiteX5" fmla="*/ 3250005 w 4409936"/>
              <a:gd name="connsiteY5" fmla="*/ 4064002 h 4064002"/>
              <a:gd name="connsiteX6" fmla="*/ 2601477 w 4409936"/>
              <a:gd name="connsiteY6" fmla="*/ 3865906 h 4064002"/>
              <a:gd name="connsiteX7" fmla="*/ 2551934 w 4409936"/>
              <a:gd name="connsiteY7" fmla="*/ 3825025 h 4064002"/>
              <a:gd name="connsiteX8" fmla="*/ 2358061 w 4409936"/>
              <a:gd name="connsiteY8" fmla="*/ 3885210 h 4064002"/>
              <a:gd name="connsiteX9" fmla="*/ 1962539 w 4409936"/>
              <a:gd name="connsiteY9" fmla="*/ 3925079 h 4064002"/>
              <a:gd name="connsiteX10" fmla="*/ 0 w 4409936"/>
              <a:gd name="connsiteY10" fmla="*/ 1962540 h 4064002"/>
              <a:gd name="connsiteX11" fmla="*/ 1962539 w 4409936"/>
              <a:gd name="connsiteY11" fmla="*/ 0 h 4064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09936" h="4064002">
                <a:moveTo>
                  <a:pt x="1962539" y="0"/>
                </a:moveTo>
                <a:cubicBezTo>
                  <a:pt x="3046420" y="0"/>
                  <a:pt x="3925077" y="878658"/>
                  <a:pt x="3925077" y="1962540"/>
                </a:cubicBezTo>
                <a:lnTo>
                  <a:pt x="3924931" y="1964014"/>
                </a:lnTo>
                <a:lnTo>
                  <a:pt x="4070201" y="2083878"/>
                </a:lnTo>
                <a:cubicBezTo>
                  <a:pt x="4280106" y="2293782"/>
                  <a:pt x="4409936" y="2583767"/>
                  <a:pt x="4409936" y="2904070"/>
                </a:cubicBezTo>
                <a:cubicBezTo>
                  <a:pt x="4409936" y="3544681"/>
                  <a:pt x="3890616" y="4064002"/>
                  <a:pt x="3250005" y="4064002"/>
                </a:cubicBezTo>
                <a:cubicBezTo>
                  <a:pt x="3009776" y="4064002"/>
                  <a:pt x="2786604" y="3990975"/>
                  <a:pt x="2601477" y="3865906"/>
                </a:cubicBezTo>
                <a:lnTo>
                  <a:pt x="2551934" y="3825025"/>
                </a:lnTo>
                <a:lnTo>
                  <a:pt x="2358061" y="3885210"/>
                </a:lnTo>
                <a:cubicBezTo>
                  <a:pt x="2230304" y="3911349"/>
                  <a:pt x="2098027" y="3925079"/>
                  <a:pt x="1962539" y="3925079"/>
                </a:cubicBezTo>
                <a:cubicBezTo>
                  <a:pt x="878657" y="3925079"/>
                  <a:pt x="0" y="3046422"/>
                  <a:pt x="0" y="1962540"/>
                </a:cubicBezTo>
                <a:cubicBezTo>
                  <a:pt x="0" y="878658"/>
                  <a:pt x="878657" y="0"/>
                  <a:pt x="1962539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8971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BE97A08-E703-4461-B029-94226FA008E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9879" y="2979340"/>
            <a:ext cx="2584738" cy="2642393"/>
          </a:xfrm>
          <a:custGeom>
            <a:avLst/>
            <a:gdLst>
              <a:gd name="connsiteX0" fmla="*/ 194851 w 2353274"/>
              <a:gd name="connsiteY0" fmla="*/ 0 h 2353274"/>
              <a:gd name="connsiteX1" fmla="*/ 2158423 w 2353274"/>
              <a:gd name="connsiteY1" fmla="*/ 0 h 2353274"/>
              <a:gd name="connsiteX2" fmla="*/ 2353274 w 2353274"/>
              <a:gd name="connsiteY2" fmla="*/ 194851 h 2353274"/>
              <a:gd name="connsiteX3" fmla="*/ 2353274 w 2353274"/>
              <a:gd name="connsiteY3" fmla="*/ 2158423 h 2353274"/>
              <a:gd name="connsiteX4" fmla="*/ 2158423 w 2353274"/>
              <a:gd name="connsiteY4" fmla="*/ 2353274 h 2353274"/>
              <a:gd name="connsiteX5" fmla="*/ 194851 w 2353274"/>
              <a:gd name="connsiteY5" fmla="*/ 2353274 h 2353274"/>
              <a:gd name="connsiteX6" fmla="*/ 0 w 2353274"/>
              <a:gd name="connsiteY6" fmla="*/ 2158423 h 2353274"/>
              <a:gd name="connsiteX7" fmla="*/ 0 w 2353274"/>
              <a:gd name="connsiteY7" fmla="*/ 194851 h 2353274"/>
              <a:gd name="connsiteX8" fmla="*/ 194851 w 2353274"/>
              <a:gd name="connsiteY8" fmla="*/ 0 h 235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274" h="2353274">
                <a:moveTo>
                  <a:pt x="194851" y="0"/>
                </a:moveTo>
                <a:lnTo>
                  <a:pt x="2158423" y="0"/>
                </a:lnTo>
                <a:cubicBezTo>
                  <a:pt x="2266036" y="0"/>
                  <a:pt x="2353274" y="87238"/>
                  <a:pt x="2353274" y="194851"/>
                </a:cubicBezTo>
                <a:lnTo>
                  <a:pt x="2353274" y="2158423"/>
                </a:lnTo>
                <a:cubicBezTo>
                  <a:pt x="2353274" y="2266036"/>
                  <a:pt x="2266036" y="2353274"/>
                  <a:pt x="2158423" y="2353274"/>
                </a:cubicBezTo>
                <a:lnTo>
                  <a:pt x="194851" y="2353274"/>
                </a:lnTo>
                <a:cubicBezTo>
                  <a:pt x="87238" y="2353274"/>
                  <a:pt x="0" y="2266036"/>
                  <a:pt x="0" y="2158423"/>
                </a:cubicBezTo>
                <a:lnTo>
                  <a:pt x="0" y="194851"/>
                </a:lnTo>
                <a:cubicBezTo>
                  <a:pt x="0" y="87238"/>
                  <a:pt x="87238" y="0"/>
                  <a:pt x="194851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16060AD-6DE2-4363-BC0E-CDF9B239829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00462" y="1658144"/>
            <a:ext cx="2584738" cy="2642393"/>
          </a:xfrm>
          <a:custGeom>
            <a:avLst/>
            <a:gdLst>
              <a:gd name="connsiteX0" fmla="*/ 194851 w 2353274"/>
              <a:gd name="connsiteY0" fmla="*/ 0 h 2353274"/>
              <a:gd name="connsiteX1" fmla="*/ 2158423 w 2353274"/>
              <a:gd name="connsiteY1" fmla="*/ 0 h 2353274"/>
              <a:gd name="connsiteX2" fmla="*/ 2353274 w 2353274"/>
              <a:gd name="connsiteY2" fmla="*/ 194851 h 2353274"/>
              <a:gd name="connsiteX3" fmla="*/ 2353274 w 2353274"/>
              <a:gd name="connsiteY3" fmla="*/ 2158423 h 2353274"/>
              <a:gd name="connsiteX4" fmla="*/ 2158423 w 2353274"/>
              <a:gd name="connsiteY4" fmla="*/ 2353274 h 2353274"/>
              <a:gd name="connsiteX5" fmla="*/ 194851 w 2353274"/>
              <a:gd name="connsiteY5" fmla="*/ 2353274 h 2353274"/>
              <a:gd name="connsiteX6" fmla="*/ 0 w 2353274"/>
              <a:gd name="connsiteY6" fmla="*/ 2158423 h 2353274"/>
              <a:gd name="connsiteX7" fmla="*/ 0 w 2353274"/>
              <a:gd name="connsiteY7" fmla="*/ 194851 h 2353274"/>
              <a:gd name="connsiteX8" fmla="*/ 194851 w 2353274"/>
              <a:gd name="connsiteY8" fmla="*/ 0 h 235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274" h="2353274">
                <a:moveTo>
                  <a:pt x="194851" y="0"/>
                </a:moveTo>
                <a:lnTo>
                  <a:pt x="2158423" y="0"/>
                </a:lnTo>
                <a:cubicBezTo>
                  <a:pt x="2266036" y="0"/>
                  <a:pt x="2353274" y="87238"/>
                  <a:pt x="2353274" y="194851"/>
                </a:cubicBezTo>
                <a:lnTo>
                  <a:pt x="2353274" y="2158423"/>
                </a:lnTo>
                <a:cubicBezTo>
                  <a:pt x="2353274" y="2266036"/>
                  <a:pt x="2266036" y="2353274"/>
                  <a:pt x="2158423" y="2353274"/>
                </a:cubicBezTo>
                <a:lnTo>
                  <a:pt x="194851" y="2353274"/>
                </a:lnTo>
                <a:cubicBezTo>
                  <a:pt x="87238" y="2353274"/>
                  <a:pt x="0" y="2266036"/>
                  <a:pt x="0" y="2158423"/>
                </a:cubicBezTo>
                <a:lnTo>
                  <a:pt x="0" y="194851"/>
                </a:lnTo>
                <a:cubicBezTo>
                  <a:pt x="0" y="87238"/>
                  <a:pt x="87238" y="0"/>
                  <a:pt x="194851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28A897F-C19B-4042-AFB9-6D66C58BE9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39296" y="1658144"/>
            <a:ext cx="2584738" cy="2642393"/>
          </a:xfrm>
          <a:custGeom>
            <a:avLst/>
            <a:gdLst>
              <a:gd name="connsiteX0" fmla="*/ 194851 w 2353274"/>
              <a:gd name="connsiteY0" fmla="*/ 0 h 2353274"/>
              <a:gd name="connsiteX1" fmla="*/ 2158423 w 2353274"/>
              <a:gd name="connsiteY1" fmla="*/ 0 h 2353274"/>
              <a:gd name="connsiteX2" fmla="*/ 2353274 w 2353274"/>
              <a:gd name="connsiteY2" fmla="*/ 194851 h 2353274"/>
              <a:gd name="connsiteX3" fmla="*/ 2353274 w 2353274"/>
              <a:gd name="connsiteY3" fmla="*/ 2158423 h 2353274"/>
              <a:gd name="connsiteX4" fmla="*/ 2158423 w 2353274"/>
              <a:gd name="connsiteY4" fmla="*/ 2353274 h 2353274"/>
              <a:gd name="connsiteX5" fmla="*/ 194851 w 2353274"/>
              <a:gd name="connsiteY5" fmla="*/ 2353274 h 2353274"/>
              <a:gd name="connsiteX6" fmla="*/ 0 w 2353274"/>
              <a:gd name="connsiteY6" fmla="*/ 2158423 h 2353274"/>
              <a:gd name="connsiteX7" fmla="*/ 0 w 2353274"/>
              <a:gd name="connsiteY7" fmla="*/ 194851 h 2353274"/>
              <a:gd name="connsiteX8" fmla="*/ 194851 w 2353274"/>
              <a:gd name="connsiteY8" fmla="*/ 0 h 235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274" h="2353274">
                <a:moveTo>
                  <a:pt x="194851" y="0"/>
                </a:moveTo>
                <a:lnTo>
                  <a:pt x="2158423" y="0"/>
                </a:lnTo>
                <a:cubicBezTo>
                  <a:pt x="2266036" y="0"/>
                  <a:pt x="2353274" y="87238"/>
                  <a:pt x="2353274" y="194851"/>
                </a:cubicBezTo>
                <a:lnTo>
                  <a:pt x="2353274" y="2158423"/>
                </a:lnTo>
                <a:cubicBezTo>
                  <a:pt x="2353274" y="2266036"/>
                  <a:pt x="2266036" y="2353274"/>
                  <a:pt x="2158423" y="2353274"/>
                </a:cubicBezTo>
                <a:lnTo>
                  <a:pt x="194851" y="2353274"/>
                </a:lnTo>
                <a:cubicBezTo>
                  <a:pt x="87238" y="2353274"/>
                  <a:pt x="0" y="2266036"/>
                  <a:pt x="0" y="2158423"/>
                </a:cubicBezTo>
                <a:lnTo>
                  <a:pt x="0" y="194851"/>
                </a:lnTo>
                <a:cubicBezTo>
                  <a:pt x="0" y="87238"/>
                  <a:pt x="87238" y="0"/>
                  <a:pt x="194851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31197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16060AD-6DE2-4363-BC0E-CDF9B239829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3270" y="1746450"/>
            <a:ext cx="3013187" cy="2642393"/>
          </a:xfrm>
          <a:custGeom>
            <a:avLst/>
            <a:gdLst>
              <a:gd name="connsiteX0" fmla="*/ 194851 w 2353274"/>
              <a:gd name="connsiteY0" fmla="*/ 0 h 2353274"/>
              <a:gd name="connsiteX1" fmla="*/ 2158423 w 2353274"/>
              <a:gd name="connsiteY1" fmla="*/ 0 h 2353274"/>
              <a:gd name="connsiteX2" fmla="*/ 2353274 w 2353274"/>
              <a:gd name="connsiteY2" fmla="*/ 194851 h 2353274"/>
              <a:gd name="connsiteX3" fmla="*/ 2353274 w 2353274"/>
              <a:gd name="connsiteY3" fmla="*/ 2158423 h 2353274"/>
              <a:gd name="connsiteX4" fmla="*/ 2158423 w 2353274"/>
              <a:gd name="connsiteY4" fmla="*/ 2353274 h 2353274"/>
              <a:gd name="connsiteX5" fmla="*/ 194851 w 2353274"/>
              <a:gd name="connsiteY5" fmla="*/ 2353274 h 2353274"/>
              <a:gd name="connsiteX6" fmla="*/ 0 w 2353274"/>
              <a:gd name="connsiteY6" fmla="*/ 2158423 h 2353274"/>
              <a:gd name="connsiteX7" fmla="*/ 0 w 2353274"/>
              <a:gd name="connsiteY7" fmla="*/ 194851 h 2353274"/>
              <a:gd name="connsiteX8" fmla="*/ 194851 w 2353274"/>
              <a:gd name="connsiteY8" fmla="*/ 0 h 235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274" h="2353274">
                <a:moveTo>
                  <a:pt x="194851" y="0"/>
                </a:moveTo>
                <a:lnTo>
                  <a:pt x="2158423" y="0"/>
                </a:lnTo>
                <a:cubicBezTo>
                  <a:pt x="2266036" y="0"/>
                  <a:pt x="2353274" y="87238"/>
                  <a:pt x="2353274" y="194851"/>
                </a:cubicBezTo>
                <a:lnTo>
                  <a:pt x="2353274" y="2158423"/>
                </a:lnTo>
                <a:cubicBezTo>
                  <a:pt x="2353274" y="2266036"/>
                  <a:pt x="2266036" y="2353274"/>
                  <a:pt x="2158423" y="2353274"/>
                </a:cubicBezTo>
                <a:lnTo>
                  <a:pt x="194851" y="2353274"/>
                </a:lnTo>
                <a:cubicBezTo>
                  <a:pt x="87238" y="2353274"/>
                  <a:pt x="0" y="2266036"/>
                  <a:pt x="0" y="2158423"/>
                </a:cubicBezTo>
                <a:lnTo>
                  <a:pt x="0" y="194851"/>
                </a:lnTo>
                <a:cubicBezTo>
                  <a:pt x="0" y="87238"/>
                  <a:pt x="87238" y="0"/>
                  <a:pt x="194851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CE336F25-2C60-B149-8383-01624F5D677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06813" y="1746450"/>
            <a:ext cx="3013187" cy="2642393"/>
          </a:xfrm>
          <a:custGeom>
            <a:avLst/>
            <a:gdLst>
              <a:gd name="connsiteX0" fmla="*/ 194851 w 2353274"/>
              <a:gd name="connsiteY0" fmla="*/ 0 h 2353274"/>
              <a:gd name="connsiteX1" fmla="*/ 2158423 w 2353274"/>
              <a:gd name="connsiteY1" fmla="*/ 0 h 2353274"/>
              <a:gd name="connsiteX2" fmla="*/ 2353274 w 2353274"/>
              <a:gd name="connsiteY2" fmla="*/ 194851 h 2353274"/>
              <a:gd name="connsiteX3" fmla="*/ 2353274 w 2353274"/>
              <a:gd name="connsiteY3" fmla="*/ 2158423 h 2353274"/>
              <a:gd name="connsiteX4" fmla="*/ 2158423 w 2353274"/>
              <a:gd name="connsiteY4" fmla="*/ 2353274 h 2353274"/>
              <a:gd name="connsiteX5" fmla="*/ 194851 w 2353274"/>
              <a:gd name="connsiteY5" fmla="*/ 2353274 h 2353274"/>
              <a:gd name="connsiteX6" fmla="*/ 0 w 2353274"/>
              <a:gd name="connsiteY6" fmla="*/ 2158423 h 2353274"/>
              <a:gd name="connsiteX7" fmla="*/ 0 w 2353274"/>
              <a:gd name="connsiteY7" fmla="*/ 194851 h 2353274"/>
              <a:gd name="connsiteX8" fmla="*/ 194851 w 2353274"/>
              <a:gd name="connsiteY8" fmla="*/ 0 h 235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274" h="2353274">
                <a:moveTo>
                  <a:pt x="194851" y="0"/>
                </a:moveTo>
                <a:lnTo>
                  <a:pt x="2158423" y="0"/>
                </a:lnTo>
                <a:cubicBezTo>
                  <a:pt x="2266036" y="0"/>
                  <a:pt x="2353274" y="87238"/>
                  <a:pt x="2353274" y="194851"/>
                </a:cubicBezTo>
                <a:lnTo>
                  <a:pt x="2353274" y="2158423"/>
                </a:lnTo>
                <a:cubicBezTo>
                  <a:pt x="2353274" y="2266036"/>
                  <a:pt x="2266036" y="2353274"/>
                  <a:pt x="2158423" y="2353274"/>
                </a:cubicBezTo>
                <a:lnTo>
                  <a:pt x="194851" y="2353274"/>
                </a:lnTo>
                <a:cubicBezTo>
                  <a:pt x="87238" y="2353274"/>
                  <a:pt x="0" y="2266036"/>
                  <a:pt x="0" y="2158423"/>
                </a:cubicBezTo>
                <a:lnTo>
                  <a:pt x="0" y="194851"/>
                </a:lnTo>
                <a:cubicBezTo>
                  <a:pt x="0" y="87238"/>
                  <a:pt x="87238" y="0"/>
                  <a:pt x="194851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33AEA136-ACA3-1A41-8537-17687232B4E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45542" y="1746450"/>
            <a:ext cx="3013187" cy="2642393"/>
          </a:xfrm>
          <a:custGeom>
            <a:avLst/>
            <a:gdLst>
              <a:gd name="connsiteX0" fmla="*/ 194851 w 2353274"/>
              <a:gd name="connsiteY0" fmla="*/ 0 h 2353274"/>
              <a:gd name="connsiteX1" fmla="*/ 2158423 w 2353274"/>
              <a:gd name="connsiteY1" fmla="*/ 0 h 2353274"/>
              <a:gd name="connsiteX2" fmla="*/ 2353274 w 2353274"/>
              <a:gd name="connsiteY2" fmla="*/ 194851 h 2353274"/>
              <a:gd name="connsiteX3" fmla="*/ 2353274 w 2353274"/>
              <a:gd name="connsiteY3" fmla="*/ 2158423 h 2353274"/>
              <a:gd name="connsiteX4" fmla="*/ 2158423 w 2353274"/>
              <a:gd name="connsiteY4" fmla="*/ 2353274 h 2353274"/>
              <a:gd name="connsiteX5" fmla="*/ 194851 w 2353274"/>
              <a:gd name="connsiteY5" fmla="*/ 2353274 h 2353274"/>
              <a:gd name="connsiteX6" fmla="*/ 0 w 2353274"/>
              <a:gd name="connsiteY6" fmla="*/ 2158423 h 2353274"/>
              <a:gd name="connsiteX7" fmla="*/ 0 w 2353274"/>
              <a:gd name="connsiteY7" fmla="*/ 194851 h 2353274"/>
              <a:gd name="connsiteX8" fmla="*/ 194851 w 2353274"/>
              <a:gd name="connsiteY8" fmla="*/ 0 h 235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274" h="2353274">
                <a:moveTo>
                  <a:pt x="194851" y="0"/>
                </a:moveTo>
                <a:lnTo>
                  <a:pt x="2158423" y="0"/>
                </a:lnTo>
                <a:cubicBezTo>
                  <a:pt x="2266036" y="0"/>
                  <a:pt x="2353274" y="87238"/>
                  <a:pt x="2353274" y="194851"/>
                </a:cubicBezTo>
                <a:lnTo>
                  <a:pt x="2353274" y="2158423"/>
                </a:lnTo>
                <a:cubicBezTo>
                  <a:pt x="2353274" y="2266036"/>
                  <a:pt x="2266036" y="2353274"/>
                  <a:pt x="2158423" y="2353274"/>
                </a:cubicBezTo>
                <a:lnTo>
                  <a:pt x="194851" y="2353274"/>
                </a:lnTo>
                <a:cubicBezTo>
                  <a:pt x="87238" y="2353274"/>
                  <a:pt x="0" y="2266036"/>
                  <a:pt x="0" y="2158423"/>
                </a:cubicBezTo>
                <a:lnTo>
                  <a:pt x="0" y="194851"/>
                </a:lnTo>
                <a:cubicBezTo>
                  <a:pt x="0" y="87238"/>
                  <a:pt x="87238" y="0"/>
                  <a:pt x="194851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43090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A5F9435-6A5F-430F-B603-BC7D7FE7AA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96942" y="1385569"/>
            <a:ext cx="2222500" cy="2222500"/>
          </a:xfrm>
          <a:custGeom>
            <a:avLst/>
            <a:gdLst>
              <a:gd name="connsiteX0" fmla="*/ 1111250 w 2222500"/>
              <a:gd name="connsiteY0" fmla="*/ 0 h 2222500"/>
              <a:gd name="connsiteX1" fmla="*/ 2222500 w 2222500"/>
              <a:gd name="connsiteY1" fmla="*/ 1111250 h 2222500"/>
              <a:gd name="connsiteX2" fmla="*/ 1111250 w 2222500"/>
              <a:gd name="connsiteY2" fmla="*/ 2222500 h 2222500"/>
              <a:gd name="connsiteX3" fmla="*/ 0 w 2222500"/>
              <a:gd name="connsiteY3" fmla="*/ 1111250 h 2222500"/>
              <a:gd name="connsiteX4" fmla="*/ 1111250 w 2222500"/>
              <a:gd name="connsiteY4" fmla="*/ 0 h 222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2500" h="2222500">
                <a:moveTo>
                  <a:pt x="1111250" y="0"/>
                </a:moveTo>
                <a:cubicBezTo>
                  <a:pt x="1724976" y="0"/>
                  <a:pt x="2222500" y="497524"/>
                  <a:pt x="2222500" y="1111250"/>
                </a:cubicBezTo>
                <a:cubicBezTo>
                  <a:pt x="2222500" y="1724976"/>
                  <a:pt x="1724976" y="2222500"/>
                  <a:pt x="1111250" y="2222500"/>
                </a:cubicBezTo>
                <a:cubicBezTo>
                  <a:pt x="497524" y="2222500"/>
                  <a:pt x="0" y="1724976"/>
                  <a:pt x="0" y="1111250"/>
                </a:cubicBezTo>
                <a:cubicBezTo>
                  <a:pt x="0" y="497524"/>
                  <a:pt x="497524" y="0"/>
                  <a:pt x="1111250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211993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E91787D-C10C-43F8-8013-E7C3EAFFC6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73955" y="1549524"/>
            <a:ext cx="4414294" cy="3758951"/>
          </a:xfrm>
          <a:custGeom>
            <a:avLst/>
            <a:gdLst>
              <a:gd name="connsiteX0" fmla="*/ 2610081 w 4414294"/>
              <a:gd name="connsiteY0" fmla="*/ 1473 h 3758951"/>
              <a:gd name="connsiteX1" fmla="*/ 4349802 w 4414294"/>
              <a:gd name="connsiteY1" fmla="*/ 1393152 h 3758951"/>
              <a:gd name="connsiteX2" fmla="*/ 3021142 w 4414294"/>
              <a:gd name="connsiteY2" fmla="*/ 3694459 h 3758951"/>
              <a:gd name="connsiteX3" fmla="*/ 719836 w 4414294"/>
              <a:gd name="connsiteY3" fmla="*/ 2365799 h 3758951"/>
              <a:gd name="connsiteX4" fmla="*/ 719606 w 4414294"/>
              <a:gd name="connsiteY4" fmla="*/ 2364400 h 3758951"/>
              <a:gd name="connsiteX5" fmla="*/ 555555 w 4414294"/>
              <a:gd name="connsiteY5" fmla="*/ 2289546 h 3758951"/>
              <a:gd name="connsiteX6" fmla="*/ 38118 w 4414294"/>
              <a:gd name="connsiteY6" fmla="*/ 1615209 h 3758951"/>
              <a:gd name="connsiteX7" fmla="*/ 823404 w 4414294"/>
              <a:gd name="connsiteY7" fmla="*/ 255053 h 3758951"/>
              <a:gd name="connsiteX8" fmla="*/ 1472260 w 4414294"/>
              <a:gd name="connsiteY8" fmla="*/ 277548 h 3758951"/>
              <a:gd name="connsiteX9" fmla="*/ 1528208 w 4414294"/>
              <a:gd name="connsiteY9" fmla="*/ 303078 h 3758951"/>
              <a:gd name="connsiteX10" fmla="*/ 1692592 w 4414294"/>
              <a:gd name="connsiteY10" fmla="*/ 199376 h 3758951"/>
              <a:gd name="connsiteX11" fmla="*/ 2048496 w 4414294"/>
              <a:gd name="connsiteY11" fmla="*/ 64493 h 3758951"/>
              <a:gd name="connsiteX12" fmla="*/ 2610081 w 4414294"/>
              <a:gd name="connsiteY12" fmla="*/ 1473 h 3758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414294" h="3758951">
                <a:moveTo>
                  <a:pt x="2610081" y="1473"/>
                </a:moveTo>
                <a:cubicBezTo>
                  <a:pt x="3410477" y="33303"/>
                  <a:pt x="4131573" y="578712"/>
                  <a:pt x="4349802" y="1393152"/>
                </a:cubicBezTo>
                <a:cubicBezTo>
                  <a:pt x="4618391" y="2395541"/>
                  <a:pt x="4023531" y="3425869"/>
                  <a:pt x="3021142" y="3694459"/>
                </a:cubicBezTo>
                <a:cubicBezTo>
                  <a:pt x="2018754" y="3963048"/>
                  <a:pt x="988425" y="3368187"/>
                  <a:pt x="719836" y="2365799"/>
                </a:cubicBezTo>
                <a:lnTo>
                  <a:pt x="719606" y="2364400"/>
                </a:lnTo>
                <a:lnTo>
                  <a:pt x="555555" y="2289546"/>
                </a:lnTo>
                <a:cubicBezTo>
                  <a:pt x="309417" y="2147439"/>
                  <a:pt x="117490" y="1911430"/>
                  <a:pt x="38118" y="1615209"/>
                </a:cubicBezTo>
                <a:cubicBezTo>
                  <a:pt x="-120628" y="1022763"/>
                  <a:pt x="230958" y="413799"/>
                  <a:pt x="823404" y="255053"/>
                </a:cubicBezTo>
                <a:cubicBezTo>
                  <a:pt x="1045571" y="195524"/>
                  <a:pt x="1270060" y="207758"/>
                  <a:pt x="1472260" y="277548"/>
                </a:cubicBezTo>
                <a:lnTo>
                  <a:pt x="1528208" y="303078"/>
                </a:lnTo>
                <a:lnTo>
                  <a:pt x="1692592" y="199376"/>
                </a:lnTo>
                <a:cubicBezTo>
                  <a:pt x="1804265" y="143544"/>
                  <a:pt x="1923194" y="98067"/>
                  <a:pt x="2048496" y="64493"/>
                </a:cubicBezTo>
                <a:cubicBezTo>
                  <a:pt x="2236444" y="14132"/>
                  <a:pt x="2425374" y="-5873"/>
                  <a:pt x="2610081" y="1473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2541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C94E6FE-1858-4A39-B1E9-B4108B613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757549" y="2353822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99A5DEA4-BAF3-4074-A2D5-2C66F4DCA9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98339" y="2090546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221CB695-5BEC-42D5-A171-E615DCD7A41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50489" y="1853887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FDADF255-CD44-4F81-AAB4-9D3C595B9E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97330" y="1610489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F4939E4D-9428-4FF9-BE3C-13C37035BCB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049480" y="1332964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E58595-64B5-4BB3-A27C-D190551B576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2049636" y="4507300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60AE5706-BDF9-45EB-9E92-A6D41B503A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06252" y="4244024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2C52D803-94EB-47AD-9756-5E57E914E0D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58402" y="4007365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697AFCE-565B-4014-BD6C-EA94CF72CD9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805243" y="3763967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8343BBD1-ACA3-4489-BE51-23DC6E3A38A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757393" y="3486442"/>
            <a:ext cx="2856218" cy="2038595"/>
          </a:xfrm>
          <a:custGeom>
            <a:avLst/>
            <a:gdLst>
              <a:gd name="connsiteX0" fmla="*/ 2531771 w 2856218"/>
              <a:gd name="connsiteY0" fmla="*/ 646 h 2038595"/>
              <a:gd name="connsiteX1" fmla="*/ 2734577 w 2856218"/>
              <a:gd name="connsiteY1" fmla="*/ 172570 h 2038595"/>
              <a:gd name="connsiteX2" fmla="*/ 2855573 w 2856218"/>
              <a:gd name="connsiteY2" fmla="*/ 1640712 h 2038595"/>
              <a:gd name="connsiteX3" fmla="*/ 2683649 w 2856218"/>
              <a:gd name="connsiteY3" fmla="*/ 1843519 h 2038595"/>
              <a:gd name="connsiteX4" fmla="*/ 324448 w 2856218"/>
              <a:gd name="connsiteY4" fmla="*/ 2037950 h 2038595"/>
              <a:gd name="connsiteX5" fmla="*/ 121641 w 2856218"/>
              <a:gd name="connsiteY5" fmla="*/ 1866027 h 2038595"/>
              <a:gd name="connsiteX6" fmla="*/ 646 w 2856218"/>
              <a:gd name="connsiteY6" fmla="*/ 397884 h 2038595"/>
              <a:gd name="connsiteX7" fmla="*/ 172569 w 2856218"/>
              <a:gd name="connsiteY7" fmla="*/ 195078 h 203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56218" h="2038595">
                <a:moveTo>
                  <a:pt x="2531771" y="646"/>
                </a:moveTo>
                <a:cubicBezTo>
                  <a:pt x="2635250" y="-7882"/>
                  <a:pt x="2726049" y="69090"/>
                  <a:pt x="2734577" y="172570"/>
                </a:cubicBezTo>
                <a:lnTo>
                  <a:pt x="2855573" y="1640712"/>
                </a:lnTo>
                <a:cubicBezTo>
                  <a:pt x="2864101" y="1744191"/>
                  <a:pt x="2787128" y="1834990"/>
                  <a:pt x="2683649" y="1843519"/>
                </a:cubicBezTo>
                <a:lnTo>
                  <a:pt x="324448" y="2037950"/>
                </a:lnTo>
                <a:cubicBezTo>
                  <a:pt x="220968" y="2046478"/>
                  <a:pt x="130169" y="1969506"/>
                  <a:pt x="121641" y="1866027"/>
                </a:cubicBezTo>
                <a:lnTo>
                  <a:pt x="646" y="397884"/>
                </a:lnTo>
                <a:cubicBezTo>
                  <a:pt x="-7882" y="294405"/>
                  <a:pt x="69090" y="203606"/>
                  <a:pt x="172569" y="195078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7855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A8802CF-3A21-430B-B192-2BC58E7DD3C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57200" y="2959100"/>
            <a:ext cx="6388100" cy="2692400"/>
          </a:xfrm>
          <a:custGeom>
            <a:avLst/>
            <a:gdLst>
              <a:gd name="connsiteX0" fmla="*/ 232839 w 6388100"/>
              <a:gd name="connsiteY0" fmla="*/ 0 h 2692400"/>
              <a:gd name="connsiteX1" fmla="*/ 6155261 w 6388100"/>
              <a:gd name="connsiteY1" fmla="*/ 0 h 2692400"/>
              <a:gd name="connsiteX2" fmla="*/ 6388100 w 6388100"/>
              <a:gd name="connsiteY2" fmla="*/ 232839 h 2692400"/>
              <a:gd name="connsiteX3" fmla="*/ 6388100 w 6388100"/>
              <a:gd name="connsiteY3" fmla="*/ 2459561 h 2692400"/>
              <a:gd name="connsiteX4" fmla="*/ 6155261 w 6388100"/>
              <a:gd name="connsiteY4" fmla="*/ 2692400 h 2692400"/>
              <a:gd name="connsiteX5" fmla="*/ 232839 w 6388100"/>
              <a:gd name="connsiteY5" fmla="*/ 2692400 h 2692400"/>
              <a:gd name="connsiteX6" fmla="*/ 0 w 6388100"/>
              <a:gd name="connsiteY6" fmla="*/ 2459561 h 2692400"/>
              <a:gd name="connsiteX7" fmla="*/ 0 w 6388100"/>
              <a:gd name="connsiteY7" fmla="*/ 232839 h 2692400"/>
              <a:gd name="connsiteX8" fmla="*/ 232839 w 6388100"/>
              <a:gd name="connsiteY8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88100" h="2692400">
                <a:moveTo>
                  <a:pt x="232839" y="0"/>
                </a:moveTo>
                <a:lnTo>
                  <a:pt x="6155261" y="0"/>
                </a:lnTo>
                <a:cubicBezTo>
                  <a:pt x="6283854" y="0"/>
                  <a:pt x="6388100" y="104246"/>
                  <a:pt x="6388100" y="232839"/>
                </a:cubicBezTo>
                <a:lnTo>
                  <a:pt x="6388100" y="2459561"/>
                </a:lnTo>
                <a:cubicBezTo>
                  <a:pt x="6388100" y="2588154"/>
                  <a:pt x="6283854" y="2692400"/>
                  <a:pt x="6155261" y="2692400"/>
                </a:cubicBezTo>
                <a:lnTo>
                  <a:pt x="232839" y="2692400"/>
                </a:lnTo>
                <a:cubicBezTo>
                  <a:pt x="104246" y="2692400"/>
                  <a:pt x="0" y="2588154"/>
                  <a:pt x="0" y="2459561"/>
                </a:cubicBezTo>
                <a:lnTo>
                  <a:pt x="0" y="232839"/>
                </a:lnTo>
                <a:cubicBezTo>
                  <a:pt x="0" y="104246"/>
                  <a:pt x="104246" y="0"/>
                  <a:pt x="232839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  <a:effectLst>
            <a:outerShdw blurRad="241300" dist="165100" dir="3660000" sx="98000" sy="98000" algn="tl" rotWithShape="0">
              <a:prstClr val="black">
                <a:alpha val="3000"/>
              </a:prstClr>
            </a:outerShdw>
          </a:effectLst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2762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9E74A2-8CE0-44F3-AF92-0625D31C37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22400" y="1993900"/>
            <a:ext cx="4533900" cy="2844800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730672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69B3BCE-84B7-4CC7-B56D-566D4D7FF2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1368" y="1689100"/>
            <a:ext cx="7528532" cy="4633879"/>
          </a:xfrm>
          <a:custGeom>
            <a:avLst/>
            <a:gdLst>
              <a:gd name="connsiteX0" fmla="*/ 323854 w 7861300"/>
              <a:gd name="connsiteY0" fmla="*/ 0 h 4838700"/>
              <a:gd name="connsiteX1" fmla="*/ 7537446 w 7861300"/>
              <a:gd name="connsiteY1" fmla="*/ 0 h 4838700"/>
              <a:gd name="connsiteX2" fmla="*/ 7861300 w 7861300"/>
              <a:gd name="connsiteY2" fmla="*/ 323854 h 4838700"/>
              <a:gd name="connsiteX3" fmla="*/ 7861300 w 7861300"/>
              <a:gd name="connsiteY3" fmla="*/ 4514846 h 4838700"/>
              <a:gd name="connsiteX4" fmla="*/ 7537446 w 7861300"/>
              <a:gd name="connsiteY4" fmla="*/ 4838700 h 4838700"/>
              <a:gd name="connsiteX5" fmla="*/ 323854 w 7861300"/>
              <a:gd name="connsiteY5" fmla="*/ 4838700 h 4838700"/>
              <a:gd name="connsiteX6" fmla="*/ 0 w 7861300"/>
              <a:gd name="connsiteY6" fmla="*/ 4514846 h 4838700"/>
              <a:gd name="connsiteX7" fmla="*/ 0 w 7861300"/>
              <a:gd name="connsiteY7" fmla="*/ 323854 h 4838700"/>
              <a:gd name="connsiteX8" fmla="*/ 323854 w 7861300"/>
              <a:gd name="connsiteY8" fmla="*/ 0 h 483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61300" h="4838700">
                <a:moveTo>
                  <a:pt x="323854" y="0"/>
                </a:moveTo>
                <a:lnTo>
                  <a:pt x="7537446" y="0"/>
                </a:lnTo>
                <a:cubicBezTo>
                  <a:pt x="7716306" y="0"/>
                  <a:pt x="7861300" y="144994"/>
                  <a:pt x="7861300" y="323854"/>
                </a:cubicBezTo>
                <a:lnTo>
                  <a:pt x="7861300" y="4514846"/>
                </a:lnTo>
                <a:cubicBezTo>
                  <a:pt x="7861300" y="4693706"/>
                  <a:pt x="7716306" y="4838700"/>
                  <a:pt x="7537446" y="4838700"/>
                </a:cubicBezTo>
                <a:lnTo>
                  <a:pt x="323854" y="4838700"/>
                </a:lnTo>
                <a:cubicBezTo>
                  <a:pt x="144994" y="4838700"/>
                  <a:pt x="0" y="4693706"/>
                  <a:pt x="0" y="4514846"/>
                </a:cubicBezTo>
                <a:lnTo>
                  <a:pt x="0" y="323854"/>
                </a:lnTo>
                <a:cubicBezTo>
                  <a:pt x="0" y="144994"/>
                  <a:pt x="144994" y="0"/>
                  <a:pt x="323854" y="0"/>
                </a:cubicBezTo>
                <a:close/>
              </a:path>
            </a:pathLst>
          </a:custGeom>
          <a:solidFill>
            <a:schemeClr val="bg1">
              <a:lumMod val="95000"/>
              <a:alpha val="80000"/>
            </a:schemeClr>
          </a:solidFill>
        </p:spPr>
        <p:txBody>
          <a:bodyPr wrap="square" anchor="ctr">
            <a:noAutofit/>
          </a:bodyPr>
          <a:lstStyle>
            <a:lvl1pPr>
              <a:defRPr lang="en-ID" sz="1200" b="0" i="0">
                <a:latin typeface="Montserrat" pitchFamily="2" charset="77"/>
              </a:defRPr>
            </a:lvl1pPr>
          </a:lstStyle>
          <a:p>
            <a:pPr lvl="0"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663073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4F77F78-E49F-7DF1-A0C5-9010EC30DA6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60584" y="2057400"/>
            <a:ext cx="4935415" cy="3059723"/>
          </a:xfrm>
          <a:custGeom>
            <a:avLst/>
            <a:gdLst>
              <a:gd name="connsiteX0" fmla="*/ 0 w 4929473"/>
              <a:gd name="connsiteY0" fmla="*/ 0 h 3091944"/>
              <a:gd name="connsiteX1" fmla="*/ 4929473 w 4929473"/>
              <a:gd name="connsiteY1" fmla="*/ 0 h 3091944"/>
              <a:gd name="connsiteX2" fmla="*/ 4929473 w 4929473"/>
              <a:gd name="connsiteY2" fmla="*/ 3091944 h 3091944"/>
              <a:gd name="connsiteX3" fmla="*/ 0 w 4929473"/>
              <a:gd name="connsiteY3" fmla="*/ 3091944 h 30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29473" h="3091944">
                <a:moveTo>
                  <a:pt x="0" y="0"/>
                </a:moveTo>
                <a:lnTo>
                  <a:pt x="4929473" y="0"/>
                </a:lnTo>
                <a:lnTo>
                  <a:pt x="4929473" y="3091944"/>
                </a:lnTo>
                <a:lnTo>
                  <a:pt x="0" y="309194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7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969D4-F88C-8160-3DDC-278210748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E0A7C-DA35-83AB-98BB-929A2275E6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75F16-C463-8121-EA7E-7B0A999D4D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D3611-E9DC-7ADA-6AF4-947674495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AD648-99DD-345C-63DE-3F364319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53407-5A17-D644-21EB-D34E519A4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946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C2971366-5BCC-F646-ABB7-904F8545648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99572" y="1088857"/>
            <a:ext cx="3002413" cy="5769142"/>
          </a:xfrm>
          <a:custGeom>
            <a:avLst/>
            <a:gdLst>
              <a:gd name="connsiteX0" fmla="*/ 346719 w 3002413"/>
              <a:gd name="connsiteY0" fmla="*/ 0 h 5769142"/>
              <a:gd name="connsiteX1" fmla="*/ 2655694 w 3002413"/>
              <a:gd name="connsiteY1" fmla="*/ 0 h 5769142"/>
              <a:gd name="connsiteX2" fmla="*/ 3002413 w 3002413"/>
              <a:gd name="connsiteY2" fmla="*/ 346719 h 5769142"/>
              <a:gd name="connsiteX3" fmla="*/ 3002413 w 3002413"/>
              <a:gd name="connsiteY3" fmla="*/ 5769142 h 5769142"/>
              <a:gd name="connsiteX4" fmla="*/ 0 w 3002413"/>
              <a:gd name="connsiteY4" fmla="*/ 5769142 h 5769142"/>
              <a:gd name="connsiteX5" fmla="*/ 0 w 3002413"/>
              <a:gd name="connsiteY5" fmla="*/ 346719 h 5769142"/>
              <a:gd name="connsiteX6" fmla="*/ 346719 w 3002413"/>
              <a:gd name="connsiteY6" fmla="*/ 0 h 5769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2413" h="5769142">
                <a:moveTo>
                  <a:pt x="346719" y="0"/>
                </a:moveTo>
                <a:lnTo>
                  <a:pt x="2655694" y="0"/>
                </a:lnTo>
                <a:cubicBezTo>
                  <a:pt x="2847182" y="0"/>
                  <a:pt x="3002413" y="155231"/>
                  <a:pt x="3002413" y="346719"/>
                </a:cubicBezTo>
                <a:lnTo>
                  <a:pt x="3002413" y="5769142"/>
                </a:lnTo>
                <a:lnTo>
                  <a:pt x="0" y="5769142"/>
                </a:lnTo>
                <a:lnTo>
                  <a:pt x="0" y="346719"/>
                </a:lnTo>
                <a:cubicBezTo>
                  <a:pt x="0" y="155231"/>
                  <a:pt x="155231" y="0"/>
                  <a:pt x="34671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1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E8F97-B2FA-CF0C-22C8-8D4D04A72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27272-52F4-7BDC-711B-33EF9D2F3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BA6C61-E342-0BAB-37A1-74469DC6C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E4D5A9-9CE9-5339-039F-2748A88F7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A7C40-1B5B-E6B7-D04E-4C18D92C5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CA68E8-18AF-8EF4-A1D9-11C68E441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515178-CEE9-5061-1528-EC55526FB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53BC6-AF98-B820-4552-5926C928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8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5AD6-4A22-EA74-F581-40024CA4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F6015-1168-D92E-2CB9-4B1CDA52B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B019C-67E4-3C1D-F439-3368C327C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2FDDC4-B154-C6E3-4452-57CF8D989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7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93A7A-CFA3-6641-6319-8533B5130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C85B7E-5560-5904-F726-08DB7459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BC2F9-BF1C-207B-C010-A44DE53AD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1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B4B39-1047-E86F-EC97-4FDBA6959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B6727-C6F8-B54E-736F-C105A5E16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1B27F-B022-398F-8B0A-871C12669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4618F0-6451-4BB5-8934-B274CC852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DDA4B-66EF-683B-C634-FA17B5E5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C09E2-2863-C392-4732-BC416C26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5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2AF91-0C0F-A285-E9C1-8FC23E3BF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E7F073-4728-CCF3-A19F-AC0AC25BB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AD0E-F7A6-A818-7164-162A297C6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DDDD8-BCA3-6420-9EE7-FBB731511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BCA57-04A8-FF82-94FE-7913781F1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61C90-9D06-2AE4-A2A7-9595C0DF9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A983DB-D9AA-22B6-90E5-4F278211C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02B3D-F649-DFC7-66D4-4F40F873D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3F743-420F-FCD3-9EE5-2A6F7F89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0677C-9A94-4D2D-B352-7494A37BF745}" type="datetimeFigureOut">
              <a:rPr lang="en-US" smtClean="0"/>
              <a:t>6/7/2026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CD69E-87AD-3F10-F5A0-15336204D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46A05-FB25-B2E6-4E7F-65D033298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FCA71-5C51-4145-9847-8C147362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1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661" r:id="rId13"/>
    <p:sldLayoutId id="2147483775" r:id="rId14"/>
    <p:sldLayoutId id="2147483776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724" r:id="rId39"/>
    <p:sldLayoutId id="2147483744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35C7AE-F915-943A-C3AF-613F3F8EC1E7}"/>
              </a:ext>
            </a:extLst>
          </p:cNvPr>
          <p:cNvSpPr txBox="1"/>
          <p:nvPr/>
        </p:nvSpPr>
        <p:spPr>
          <a:xfrm>
            <a:off x="3251200" y="384950"/>
            <a:ext cx="6096000" cy="650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4000"/>
              </a:lnSpc>
            </a:pPr>
            <a:r>
              <a:rPr lang="en-US" sz="1800" b="1" dirty="0">
                <a:solidFill>
                  <a:srgbClr val="403CC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ÁN</a:t>
            </a:r>
            <a:r>
              <a:rPr lang="en-US" b="1" dirty="0">
                <a:solidFill>
                  <a:srgbClr val="403CC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SẮP XẾP CÁC THÔN</a:t>
            </a:r>
          </a:p>
          <a:p>
            <a:pPr>
              <a:lnSpc>
                <a:spcPct val="104000"/>
              </a:lnSpc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00EFFD-8E56-ADD4-3BA2-D2E5ADB520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650135"/>
              </p:ext>
            </p:extLst>
          </p:nvPr>
        </p:nvGraphicFramePr>
        <p:xfrm>
          <a:off x="230009" y="958486"/>
          <a:ext cx="6743389" cy="48708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7742">
                  <a:extLst>
                    <a:ext uri="{9D8B030D-6E8A-4147-A177-3AD203B41FA5}">
                      <a16:colId xmlns:a16="http://schemas.microsoft.com/office/drawing/2014/main" val="3614929769"/>
                    </a:ext>
                  </a:extLst>
                </a:gridCol>
                <a:gridCol w="1651969">
                  <a:extLst>
                    <a:ext uri="{9D8B030D-6E8A-4147-A177-3AD203B41FA5}">
                      <a16:colId xmlns:a16="http://schemas.microsoft.com/office/drawing/2014/main" val="1127676943"/>
                    </a:ext>
                  </a:extLst>
                </a:gridCol>
                <a:gridCol w="805728">
                  <a:extLst>
                    <a:ext uri="{9D8B030D-6E8A-4147-A177-3AD203B41FA5}">
                      <a16:colId xmlns:a16="http://schemas.microsoft.com/office/drawing/2014/main" val="2189808301"/>
                    </a:ext>
                  </a:extLst>
                </a:gridCol>
                <a:gridCol w="805728">
                  <a:extLst>
                    <a:ext uri="{9D8B030D-6E8A-4147-A177-3AD203B41FA5}">
                      <a16:colId xmlns:a16="http://schemas.microsoft.com/office/drawing/2014/main" val="3941427314"/>
                    </a:ext>
                  </a:extLst>
                </a:gridCol>
                <a:gridCol w="1648124">
                  <a:extLst>
                    <a:ext uri="{9D8B030D-6E8A-4147-A177-3AD203B41FA5}">
                      <a16:colId xmlns:a16="http://schemas.microsoft.com/office/drawing/2014/main" val="1466325756"/>
                    </a:ext>
                  </a:extLst>
                </a:gridCol>
                <a:gridCol w="1144098">
                  <a:extLst>
                    <a:ext uri="{9D8B030D-6E8A-4147-A177-3AD203B41FA5}">
                      <a16:colId xmlns:a16="http://schemas.microsoft.com/office/drawing/2014/main" val="219561485"/>
                    </a:ext>
                  </a:extLst>
                </a:gridCol>
              </a:tblGrid>
              <a:tr h="17010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Số TT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Tên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thôn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sắp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xếp</a:t>
                      </a:r>
                      <a:r>
                        <a:rPr lang="en-US" sz="1800" b="1" u="none" strike="noStrike" dirty="0">
                          <a:effectLst/>
                        </a:rPr>
                        <a:t>, </a:t>
                      </a:r>
                      <a:r>
                        <a:rPr lang="en-US" sz="1800" b="1" u="none" strike="noStrike" dirty="0" err="1">
                          <a:effectLst/>
                        </a:rPr>
                        <a:t>sáp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nhập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Số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hộ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gia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đình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Dự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kiến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tên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thôn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sau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sắp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xếp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Số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hộ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gia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đình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của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thôn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sau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sắp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xếp</a:t>
                      </a:r>
                      <a:r>
                        <a:rPr lang="en-US" sz="1800" b="1" u="none" strike="noStrike" dirty="0">
                          <a:effectLst/>
                        </a:rPr>
                        <a:t>, </a:t>
                      </a:r>
                      <a:r>
                        <a:rPr lang="en-US" sz="1800" b="1" u="none" strike="noStrike" dirty="0" err="1">
                          <a:effectLst/>
                        </a:rPr>
                        <a:t>sáp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nhập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05214460"/>
                  </a:ext>
                </a:extLst>
              </a:tr>
              <a:tr h="31070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Ngọc Quan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494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Thôn</a:t>
                      </a:r>
                      <a:r>
                        <a:rPr lang="en-US" sz="1800" b="1" u="none" strike="noStrike" dirty="0">
                          <a:effectLst/>
                        </a:rPr>
                        <a:t> Ngọc Quan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679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895253"/>
                  </a:ext>
                </a:extLst>
              </a:tr>
              <a:tr h="31070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2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Nhiêu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 dirty="0" err="1">
                          <a:effectLst/>
                        </a:rPr>
                        <a:t>Đậu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185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234241"/>
                  </a:ext>
                </a:extLst>
              </a:tr>
              <a:tr h="3053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Lâm Thao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292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2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Thôn</a:t>
                      </a:r>
                      <a:r>
                        <a:rPr lang="en-US" sz="1800" b="1" u="none" strike="noStrike" dirty="0">
                          <a:effectLst/>
                        </a:rPr>
                        <a:t> Lâm Thao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775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465042"/>
                  </a:ext>
                </a:extLst>
              </a:tr>
              <a:tr h="4291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4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Ngọc Khám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209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937006"/>
                  </a:ext>
                </a:extLst>
              </a:tr>
              <a:tr h="3053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Thái Trì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274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580573"/>
                  </a:ext>
                </a:extLst>
              </a:tr>
              <a:tr h="3053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solidFill>
                      <a:srgbClr val="76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Tỉnh</a:t>
                      </a:r>
                      <a:r>
                        <a:rPr lang="en-US" sz="1800" b="1" u="none" strike="noStrike" dirty="0">
                          <a:effectLst/>
                        </a:rPr>
                        <a:t> Ngô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76E3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293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76E3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3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76E3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dirty="0" err="1">
                          <a:effectLst/>
                        </a:rPr>
                        <a:t>Thôn</a:t>
                      </a:r>
                      <a:r>
                        <a:rPr lang="en-US" sz="1800" b="1" u="none" strike="noStrike" dirty="0">
                          <a:effectLst/>
                        </a:rPr>
                        <a:t> </a:t>
                      </a:r>
                      <a:r>
                        <a:rPr lang="en-US" sz="1800" b="1" u="none" strike="noStrike">
                          <a:effectLst/>
                        </a:rPr>
                        <a:t>Bình Định 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76E3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         591 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solidFill>
                      <a:srgbClr val="76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378800"/>
                  </a:ext>
                </a:extLst>
              </a:tr>
              <a:tr h="30531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solidFill>
                      <a:srgbClr val="76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>
                          <a:effectLst/>
                        </a:rPr>
                        <a:t>Quảng Cầu</a:t>
                      </a:r>
                      <a:endParaRPr lang="en-US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76E3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298</a:t>
                      </a:r>
                      <a:endParaRPr lang="en-US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50" marR="6350" marT="6350" marB="0" anchor="b">
                    <a:solidFill>
                      <a:srgbClr val="76E3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701714"/>
                  </a:ext>
                </a:extLst>
              </a:tr>
              <a:tr h="36109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b="1" dirty="0"/>
                        <a:t>8</a:t>
                      </a:r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b="1" dirty="0" err="1"/>
                        <a:t>Lĩnh</a:t>
                      </a:r>
                      <a:r>
                        <a:rPr lang="en-US" b="1" dirty="0"/>
                        <a:t> Mai</a:t>
                      </a:r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b="1" dirty="0"/>
                        <a:t>702</a:t>
                      </a:r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b="1" dirty="0"/>
                        <a:t>4</a:t>
                      </a:r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b="1" dirty="0" err="1"/>
                        <a:t>Thôn</a:t>
                      </a:r>
                      <a:r>
                        <a:rPr lang="en-US" b="1" dirty="0"/>
                        <a:t> Quảng </a:t>
                      </a:r>
                      <a:r>
                        <a:rPr lang="en-US" b="1" dirty="0" err="1"/>
                        <a:t>Phú</a:t>
                      </a:r>
                      <a:endParaRPr lang="en-US" b="1" dirty="0"/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b="1" dirty="0"/>
                        <a:t>894</a:t>
                      </a:r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290167"/>
                  </a:ext>
                </a:extLst>
              </a:tr>
              <a:tr h="5368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b="1" dirty="0"/>
                        <a:t>9</a:t>
                      </a:r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b="1" dirty="0"/>
                        <a:t>Quảng </a:t>
                      </a:r>
                      <a:r>
                        <a:rPr lang="en-US" b="1" dirty="0" err="1"/>
                        <a:t>Nạp</a:t>
                      </a:r>
                      <a:endParaRPr lang="en-US" b="1" dirty="0"/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b="1" dirty="0"/>
                        <a:t>192</a:t>
                      </a:r>
                    </a:p>
                  </a:txBody>
                  <a:tcPr marL="6350" marR="6350" marT="6350" marB="0" anchor="ctr"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76738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9E3A489-9A55-011D-7E7E-B5128A3A7A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414"/>
          <a:stretch>
            <a:fillRect/>
          </a:stretch>
        </p:blipFill>
        <p:spPr>
          <a:xfrm>
            <a:off x="6973397" y="499625"/>
            <a:ext cx="4988594" cy="554124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6F9D957-B120-782D-668D-AC22552FF079}"/>
              </a:ext>
            </a:extLst>
          </p:cNvPr>
          <p:cNvSpPr txBox="1"/>
          <p:nvPr/>
        </p:nvSpPr>
        <p:spPr>
          <a:xfrm>
            <a:off x="6299200" y="6252448"/>
            <a:ext cx="61032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/>
              <a:t>Tổng</a:t>
            </a:r>
            <a:r>
              <a:rPr lang="en-US" sz="1800" b="1" dirty="0"/>
              <a:t> </a:t>
            </a:r>
            <a:r>
              <a:rPr lang="en-US" sz="1800" b="1" dirty="0" err="1"/>
              <a:t>số</a:t>
            </a:r>
            <a:r>
              <a:rPr lang="en-US" sz="1800" b="1" dirty="0"/>
              <a:t> </a:t>
            </a:r>
            <a:r>
              <a:rPr lang="en-US" sz="1800" b="1" dirty="0" err="1"/>
              <a:t>thôn</a:t>
            </a:r>
            <a:r>
              <a:rPr lang="en-US" sz="1800" b="1" dirty="0"/>
              <a:t> </a:t>
            </a:r>
            <a:r>
              <a:rPr lang="en-US" sz="1800" b="1" dirty="0" err="1"/>
              <a:t>đăng</a:t>
            </a:r>
            <a:r>
              <a:rPr lang="en-US" sz="1800" b="1" dirty="0"/>
              <a:t> </a:t>
            </a:r>
            <a:r>
              <a:rPr lang="en-US" sz="1800" b="1" dirty="0" err="1"/>
              <a:t>ký</a:t>
            </a:r>
            <a:r>
              <a:rPr lang="en-US" sz="1800" b="1" dirty="0"/>
              <a:t> </a:t>
            </a:r>
            <a:r>
              <a:rPr lang="en-US" sz="1800" b="1" dirty="0" err="1"/>
              <a:t>sắp</a:t>
            </a:r>
            <a:r>
              <a:rPr lang="en-US" sz="1800" b="1" dirty="0"/>
              <a:t> </a:t>
            </a:r>
            <a:r>
              <a:rPr lang="en-US" sz="1800" b="1" dirty="0" err="1"/>
              <a:t>xếp</a:t>
            </a:r>
            <a:r>
              <a:rPr lang="en-US" sz="1800" b="1" dirty="0"/>
              <a:t>: 9, </a:t>
            </a:r>
          </a:p>
          <a:p>
            <a:pPr algn="ctr"/>
            <a:r>
              <a:rPr lang="en-US" sz="1800" b="1" dirty="0" err="1"/>
              <a:t>số</a:t>
            </a:r>
            <a:r>
              <a:rPr lang="en-US" sz="1800" b="1" dirty="0"/>
              <a:t> </a:t>
            </a:r>
            <a:r>
              <a:rPr lang="en-US" sz="1800" b="1" dirty="0" err="1"/>
              <a:t>thôn</a:t>
            </a:r>
            <a:r>
              <a:rPr lang="en-US" sz="1800" b="1" dirty="0"/>
              <a:t> </a:t>
            </a:r>
            <a:r>
              <a:rPr lang="en-US" sz="1800" b="1" dirty="0" err="1"/>
              <a:t>giảm</a:t>
            </a:r>
            <a:r>
              <a:rPr lang="en-US" sz="1800" b="1" dirty="0"/>
              <a:t> 5; </a:t>
            </a:r>
            <a:r>
              <a:rPr lang="en-US" sz="1800" b="1" dirty="0" err="1"/>
              <a:t>sau</a:t>
            </a:r>
            <a:r>
              <a:rPr lang="en-US" sz="1800" b="1" dirty="0"/>
              <a:t> </a:t>
            </a:r>
            <a:r>
              <a:rPr lang="en-US" sz="1800" b="1" dirty="0" err="1"/>
              <a:t>sắp</a:t>
            </a:r>
            <a:r>
              <a:rPr lang="en-US" sz="1800" b="1" dirty="0"/>
              <a:t> </a:t>
            </a:r>
            <a:r>
              <a:rPr lang="en-US" sz="1800" b="1" dirty="0" err="1"/>
              <a:t>xếp</a:t>
            </a:r>
            <a:r>
              <a:rPr lang="en-US" sz="1800" b="1" dirty="0"/>
              <a:t> </a:t>
            </a:r>
            <a:r>
              <a:rPr lang="en-US" sz="1800" b="1" dirty="0" err="1"/>
              <a:t>còn</a:t>
            </a:r>
            <a:r>
              <a:rPr lang="en-US" sz="1800" b="1" dirty="0"/>
              <a:t> 12 </a:t>
            </a:r>
            <a:r>
              <a:rPr lang="en-US" sz="1800" b="1" dirty="0" err="1"/>
              <a:t>thôn</a:t>
            </a:r>
            <a:r>
              <a:rPr lang="en-US" sz="1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0497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3760AA5-E263-2D3D-CAFA-8B3D808F26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414"/>
          <a:stretch>
            <a:fillRect/>
          </a:stretch>
        </p:blipFill>
        <p:spPr>
          <a:xfrm>
            <a:off x="2394857" y="362857"/>
            <a:ext cx="7228114" cy="638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375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4015</TotalTime>
  <Words>117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210</cp:revision>
  <dcterms:created xsi:type="dcterms:W3CDTF">2025-08-18T01:53:40Z</dcterms:created>
  <dcterms:modified xsi:type="dcterms:W3CDTF">2026-06-07T14:29:29Z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2025-10-15T06:51:56Z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50cae887-7091-4b39-8abd-0d245f187b43</vt:lpwstr>
  </property>
  <property fmtid="{D5CDD505-2E9C-101B-9397-08002B2CF9AE}" pid="7" name="MSIP_Label_defa4170-0d19-0005-0004-bc88714345d2_ActionId">
    <vt:lpwstr>e93853dd-4560-438f-b306-2586697289f7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